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handoutMasterIdLst>
    <p:handoutMasterId r:id="rId19"/>
  </p:handoutMasterIdLst>
  <p:sldIdLst>
    <p:sldId id="259" r:id="rId5"/>
    <p:sldId id="257" r:id="rId6"/>
    <p:sldId id="290" r:id="rId7"/>
    <p:sldId id="296" r:id="rId8"/>
    <p:sldId id="294" r:id="rId9"/>
    <p:sldId id="295" r:id="rId10"/>
    <p:sldId id="308" r:id="rId11"/>
    <p:sldId id="309" r:id="rId12"/>
    <p:sldId id="310" r:id="rId13"/>
    <p:sldId id="311" r:id="rId14"/>
    <p:sldId id="312" r:id="rId15"/>
    <p:sldId id="313" r:id="rId16"/>
    <p:sldId id="314" r:id="rId17"/>
    <p:sldId id="265" r:id="rId18"/>
  </p:sldIdLst>
  <p:sldSz cx="9144000" cy="6858000" type="screen4x3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BF10"/>
    <a:srgbClr val="0062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3071F8-9BE1-EF71-0F17-56B57C67C0C4}" v="1893" dt="2022-10-12T14:08:07.771"/>
    <p1510:client id="{2B429A8A-E344-48A1-81A5-462DF078938C}" v="2" dt="2022-09-15T07:42:05.496"/>
    <p1510:client id="{3044B71C-4991-78EF-2FE4-A2F61FA888FC}" v="49" dt="2022-10-12T14:12:23.4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 Berkhout" userId="S::0102889@zadkine.nl::583204c2-10aa-416f-ac41-474725c70274" providerId="AD" clId="Web-{203071F8-9BE1-EF71-0F17-56B57C67C0C4}"/>
    <pc:docChg chg="addSld modSld sldOrd">
      <pc:chgData name="Pete Berkhout" userId="S::0102889@zadkine.nl::583204c2-10aa-416f-ac41-474725c70274" providerId="AD" clId="Web-{203071F8-9BE1-EF71-0F17-56B57C67C0C4}" dt="2022-10-12T14:08:07.771" v="1857" actId="1076"/>
      <pc:docMkLst>
        <pc:docMk/>
      </pc:docMkLst>
      <pc:sldChg chg="modSp">
        <pc:chgData name="Pete Berkhout" userId="S::0102889@zadkine.nl::583204c2-10aa-416f-ac41-474725c70274" providerId="AD" clId="Web-{203071F8-9BE1-EF71-0F17-56B57C67C0C4}" dt="2022-10-12T07:57:33.735" v="106" actId="20577"/>
        <pc:sldMkLst>
          <pc:docMk/>
          <pc:sldMk cId="2543713107" sldId="291"/>
        </pc:sldMkLst>
        <pc:spChg chg="mod">
          <ac:chgData name="Pete Berkhout" userId="S::0102889@zadkine.nl::583204c2-10aa-416f-ac41-474725c70274" providerId="AD" clId="Web-{203071F8-9BE1-EF71-0F17-56B57C67C0C4}" dt="2022-10-12T07:57:33.735" v="106" actId="20577"/>
          <ac:spMkLst>
            <pc:docMk/>
            <pc:sldMk cId="2543713107" sldId="291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7:57:05.327" v="101" actId="20577"/>
          <ac:spMkLst>
            <pc:docMk/>
            <pc:sldMk cId="2543713107" sldId="291"/>
            <ac:spMk id="3" creationId="{506B2FFF-F03A-4FAA-BB3B-5A07655D12B2}"/>
          </ac:spMkLst>
        </pc:spChg>
      </pc:sldChg>
      <pc:sldChg chg="modSp">
        <pc:chgData name="Pete Berkhout" userId="S::0102889@zadkine.nl::583204c2-10aa-416f-ac41-474725c70274" providerId="AD" clId="Web-{203071F8-9BE1-EF71-0F17-56B57C67C0C4}" dt="2022-10-12T13:49:14.808" v="1821" actId="20577"/>
        <pc:sldMkLst>
          <pc:docMk/>
          <pc:sldMk cId="1083457870" sldId="292"/>
        </pc:sldMkLst>
        <pc:spChg chg="mod">
          <ac:chgData name="Pete Berkhout" userId="S::0102889@zadkine.nl::583204c2-10aa-416f-ac41-474725c70274" providerId="AD" clId="Web-{203071F8-9BE1-EF71-0F17-56B57C67C0C4}" dt="2022-10-12T13:49:14.808" v="1821" actId="20577"/>
          <ac:spMkLst>
            <pc:docMk/>
            <pc:sldMk cId="1083457870" sldId="292"/>
            <ac:spMk id="2" creationId="{916F7EC7-4186-43BC-878C-08B075F2DAE8}"/>
          </ac:spMkLst>
        </pc:spChg>
      </pc:sldChg>
      <pc:sldChg chg="modSp">
        <pc:chgData name="Pete Berkhout" userId="S::0102889@zadkine.nl::583204c2-10aa-416f-ac41-474725c70274" providerId="AD" clId="Web-{203071F8-9BE1-EF71-0F17-56B57C67C0C4}" dt="2022-10-12T10:16:29.121" v="1180" actId="20577"/>
        <pc:sldMkLst>
          <pc:docMk/>
          <pc:sldMk cId="1110393941" sldId="295"/>
        </pc:sldMkLst>
        <pc:spChg chg="mod">
          <ac:chgData name="Pete Berkhout" userId="S::0102889@zadkine.nl::583204c2-10aa-416f-ac41-474725c70274" providerId="AD" clId="Web-{203071F8-9BE1-EF71-0F17-56B57C67C0C4}" dt="2022-10-12T10:16:29.121" v="1180" actId="20577"/>
          <ac:spMkLst>
            <pc:docMk/>
            <pc:sldMk cId="1110393941" sldId="295"/>
            <ac:spMk id="2" creationId="{062D6F90-9557-48F6-B2E9-D0FBBC54AF7B}"/>
          </ac:spMkLst>
        </pc:spChg>
      </pc:sldChg>
      <pc:sldChg chg="modSp add replId">
        <pc:chgData name="Pete Berkhout" userId="S::0102889@zadkine.nl::583204c2-10aa-416f-ac41-474725c70274" providerId="AD" clId="Web-{203071F8-9BE1-EF71-0F17-56B57C67C0C4}" dt="2022-10-12T08:03:50.028" v="140" actId="20577"/>
        <pc:sldMkLst>
          <pc:docMk/>
          <pc:sldMk cId="3199323991" sldId="297"/>
        </pc:sldMkLst>
        <pc:spChg chg="mod">
          <ac:chgData name="Pete Berkhout" userId="S::0102889@zadkine.nl::583204c2-10aa-416f-ac41-474725c70274" providerId="AD" clId="Web-{203071F8-9BE1-EF71-0F17-56B57C67C0C4}" dt="2022-10-12T08:03:50.028" v="140" actId="20577"/>
          <ac:spMkLst>
            <pc:docMk/>
            <pc:sldMk cId="3199323991" sldId="297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7:57:13.593" v="103" actId="20577"/>
          <ac:spMkLst>
            <pc:docMk/>
            <pc:sldMk cId="3199323991" sldId="297"/>
            <ac:spMk id="3" creationId="{506B2FFF-F03A-4FAA-BB3B-5A07655D12B2}"/>
          </ac:spMkLst>
        </pc:spChg>
      </pc:sldChg>
      <pc:sldChg chg="addSp delSp modSp add replId">
        <pc:chgData name="Pete Berkhout" userId="S::0102889@zadkine.nl::583204c2-10aa-416f-ac41-474725c70274" providerId="AD" clId="Web-{203071F8-9BE1-EF71-0F17-56B57C67C0C4}" dt="2022-10-12T08:06:30.830" v="158" actId="1076"/>
        <pc:sldMkLst>
          <pc:docMk/>
          <pc:sldMk cId="3201954389" sldId="298"/>
        </pc:sldMkLst>
        <pc:spChg chg="del mod">
          <ac:chgData name="Pete Berkhout" userId="S::0102889@zadkine.nl::583204c2-10aa-416f-ac41-474725c70274" providerId="AD" clId="Web-{203071F8-9BE1-EF71-0F17-56B57C67C0C4}" dt="2022-10-12T08:04:54.515" v="149"/>
          <ac:spMkLst>
            <pc:docMk/>
            <pc:sldMk cId="3201954389" sldId="298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7:58:05.001" v="120" actId="20577"/>
          <ac:spMkLst>
            <pc:docMk/>
            <pc:sldMk cId="3201954389" sldId="298"/>
            <ac:spMk id="3" creationId="{506B2FFF-F03A-4FAA-BB3B-5A07655D12B2}"/>
          </ac:spMkLst>
        </pc:spChg>
        <pc:picChg chg="add mod ord">
          <ac:chgData name="Pete Berkhout" userId="S::0102889@zadkine.nl::583204c2-10aa-416f-ac41-474725c70274" providerId="AD" clId="Web-{203071F8-9BE1-EF71-0F17-56B57C67C0C4}" dt="2022-10-12T08:06:30.830" v="158" actId="1076"/>
          <ac:picMkLst>
            <pc:docMk/>
            <pc:sldMk cId="3201954389" sldId="298"/>
            <ac:picMk id="4" creationId="{FC853232-E859-2CE4-AEF2-A66935F2249A}"/>
          </ac:picMkLst>
        </pc:picChg>
      </pc:sldChg>
      <pc:sldChg chg="addSp delSp modSp add replId">
        <pc:chgData name="Pete Berkhout" userId="S::0102889@zadkine.nl::583204c2-10aa-416f-ac41-474725c70274" providerId="AD" clId="Web-{203071F8-9BE1-EF71-0F17-56B57C67C0C4}" dt="2022-10-12T08:09:48.727" v="266" actId="1076"/>
        <pc:sldMkLst>
          <pc:docMk/>
          <pc:sldMk cId="3553306164" sldId="299"/>
        </pc:sldMkLst>
        <pc:spChg chg="add del mod">
          <ac:chgData name="Pete Berkhout" userId="S::0102889@zadkine.nl::583204c2-10aa-416f-ac41-474725c70274" providerId="AD" clId="Web-{203071F8-9BE1-EF71-0F17-56B57C67C0C4}" dt="2022-10-12T08:09:48.727" v="266" actId="1076"/>
          <ac:spMkLst>
            <pc:docMk/>
            <pc:sldMk cId="3553306164" sldId="299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8:04:19.560" v="145" actId="20577"/>
          <ac:spMkLst>
            <pc:docMk/>
            <pc:sldMk cId="3553306164" sldId="299"/>
            <ac:spMk id="3" creationId="{506B2FFF-F03A-4FAA-BB3B-5A07655D12B2}"/>
          </ac:spMkLst>
        </pc:spChg>
        <pc:picChg chg="add del mod ord">
          <ac:chgData name="Pete Berkhout" userId="S::0102889@zadkine.nl::583204c2-10aa-416f-ac41-474725c70274" providerId="AD" clId="Web-{203071F8-9BE1-EF71-0F17-56B57C67C0C4}" dt="2022-10-12T08:06:17.533" v="156"/>
          <ac:picMkLst>
            <pc:docMk/>
            <pc:sldMk cId="3553306164" sldId="299"/>
            <ac:picMk id="4" creationId="{4C438577-A524-7FD7-4AD2-EA68379AA736}"/>
          </ac:picMkLst>
        </pc:picChg>
        <pc:picChg chg="add mod">
          <ac:chgData name="Pete Berkhout" userId="S::0102889@zadkine.nl::583204c2-10aa-416f-ac41-474725c70274" providerId="AD" clId="Web-{203071F8-9BE1-EF71-0F17-56B57C67C0C4}" dt="2022-10-12T08:07:21.285" v="169" actId="1076"/>
          <ac:picMkLst>
            <pc:docMk/>
            <pc:sldMk cId="3553306164" sldId="299"/>
            <ac:picMk id="5" creationId="{C733CA1C-0348-B168-C80A-89B1A11DD436}"/>
          </ac:picMkLst>
        </pc:picChg>
      </pc:sldChg>
      <pc:sldChg chg="addSp delSp modSp add replId">
        <pc:chgData name="Pete Berkhout" userId="S::0102889@zadkine.nl::583204c2-10aa-416f-ac41-474725c70274" providerId="AD" clId="Web-{203071F8-9BE1-EF71-0F17-56B57C67C0C4}" dt="2022-10-12T08:14:00.845" v="371" actId="20577"/>
        <pc:sldMkLst>
          <pc:docMk/>
          <pc:sldMk cId="259709380" sldId="300"/>
        </pc:sldMkLst>
        <pc:spChg chg="add del mod">
          <ac:chgData name="Pete Berkhout" userId="S::0102889@zadkine.nl::583204c2-10aa-416f-ac41-474725c70274" providerId="AD" clId="Web-{203071F8-9BE1-EF71-0F17-56B57C67C0C4}" dt="2022-10-12T08:14:00.845" v="371" actId="20577"/>
          <ac:spMkLst>
            <pc:docMk/>
            <pc:sldMk cId="259709380" sldId="300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8:04:28.811" v="146" actId="20577"/>
          <ac:spMkLst>
            <pc:docMk/>
            <pc:sldMk cId="259709380" sldId="300"/>
            <ac:spMk id="3" creationId="{506B2FFF-F03A-4FAA-BB3B-5A07655D12B2}"/>
          </ac:spMkLst>
        </pc:spChg>
        <pc:picChg chg="add del mod ord">
          <ac:chgData name="Pete Berkhout" userId="S::0102889@zadkine.nl::583204c2-10aa-416f-ac41-474725c70274" providerId="AD" clId="Web-{203071F8-9BE1-EF71-0F17-56B57C67C0C4}" dt="2022-10-12T08:11:10.574" v="271"/>
          <ac:picMkLst>
            <pc:docMk/>
            <pc:sldMk cId="259709380" sldId="300"/>
            <ac:picMk id="4" creationId="{B4C0BC36-AF5B-B675-CFDD-3780AE1ADB9D}"/>
          </ac:picMkLst>
        </pc:picChg>
        <pc:picChg chg="add mod">
          <ac:chgData name="Pete Berkhout" userId="S::0102889@zadkine.nl::583204c2-10aa-416f-ac41-474725c70274" providerId="AD" clId="Web-{203071F8-9BE1-EF71-0F17-56B57C67C0C4}" dt="2022-10-12T08:11:29.996" v="276" actId="14100"/>
          <ac:picMkLst>
            <pc:docMk/>
            <pc:sldMk cId="259709380" sldId="300"/>
            <ac:picMk id="5" creationId="{615E66EF-2D5C-4CF9-8B30-CF546D078500}"/>
          </ac:picMkLst>
        </pc:picChg>
      </pc:sldChg>
      <pc:sldChg chg="addSp modSp add replId">
        <pc:chgData name="Pete Berkhout" userId="S::0102889@zadkine.nl::583204c2-10aa-416f-ac41-474725c70274" providerId="AD" clId="Web-{203071F8-9BE1-EF71-0F17-56B57C67C0C4}" dt="2022-10-12T09:16:07.941" v="969" actId="1076"/>
        <pc:sldMkLst>
          <pc:docMk/>
          <pc:sldMk cId="4207283251" sldId="301"/>
        </pc:sldMkLst>
        <pc:spChg chg="mod">
          <ac:chgData name="Pete Berkhout" userId="S::0102889@zadkine.nl::583204c2-10aa-416f-ac41-474725c70274" providerId="AD" clId="Web-{203071F8-9BE1-EF71-0F17-56B57C67C0C4}" dt="2022-10-12T08:18:18.901" v="483" actId="14100"/>
          <ac:spMkLst>
            <pc:docMk/>
            <pc:sldMk cId="4207283251" sldId="301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8:04:36.202" v="147" actId="20577"/>
          <ac:spMkLst>
            <pc:docMk/>
            <pc:sldMk cId="4207283251" sldId="301"/>
            <ac:spMk id="3" creationId="{506B2FFF-F03A-4FAA-BB3B-5A07655D12B2}"/>
          </ac:spMkLst>
        </pc:spChg>
        <pc:picChg chg="add mod">
          <ac:chgData name="Pete Berkhout" userId="S::0102889@zadkine.nl::583204c2-10aa-416f-ac41-474725c70274" providerId="AD" clId="Web-{203071F8-9BE1-EF71-0F17-56B57C67C0C4}" dt="2022-10-12T09:16:07.941" v="969" actId="1076"/>
          <ac:picMkLst>
            <pc:docMk/>
            <pc:sldMk cId="4207283251" sldId="301"/>
            <ac:picMk id="4" creationId="{9AABB0C5-2895-035B-3680-D519679EBB6E}"/>
          </ac:picMkLst>
        </pc:picChg>
      </pc:sldChg>
      <pc:sldChg chg="modSp add replId">
        <pc:chgData name="Pete Berkhout" userId="S::0102889@zadkine.nl::583204c2-10aa-416f-ac41-474725c70274" providerId="AD" clId="Web-{203071F8-9BE1-EF71-0F17-56B57C67C0C4}" dt="2022-10-12T08:23:07.035" v="556" actId="20577"/>
        <pc:sldMkLst>
          <pc:docMk/>
          <pc:sldMk cId="4176797768" sldId="302"/>
        </pc:sldMkLst>
        <pc:spChg chg="mod">
          <ac:chgData name="Pete Berkhout" userId="S::0102889@zadkine.nl::583204c2-10aa-416f-ac41-474725c70274" providerId="AD" clId="Web-{203071F8-9BE1-EF71-0F17-56B57C67C0C4}" dt="2022-10-12T08:23:07.035" v="556" actId="20577"/>
          <ac:spMkLst>
            <pc:docMk/>
            <pc:sldMk cId="4176797768" sldId="302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8:04:45.639" v="148" actId="20577"/>
          <ac:spMkLst>
            <pc:docMk/>
            <pc:sldMk cId="4176797768" sldId="302"/>
            <ac:spMk id="3" creationId="{506B2FFF-F03A-4FAA-BB3B-5A07655D12B2}"/>
          </ac:spMkLst>
        </pc:spChg>
      </pc:sldChg>
      <pc:sldChg chg="modSp add ord replId">
        <pc:chgData name="Pete Berkhout" userId="S::0102889@zadkine.nl::583204c2-10aa-416f-ac41-474725c70274" providerId="AD" clId="Web-{203071F8-9BE1-EF71-0F17-56B57C67C0C4}" dt="2022-10-12T08:48:03.272" v="940" actId="20577"/>
        <pc:sldMkLst>
          <pc:docMk/>
          <pc:sldMk cId="2649515151" sldId="303"/>
        </pc:sldMkLst>
        <pc:spChg chg="mod">
          <ac:chgData name="Pete Berkhout" userId="S::0102889@zadkine.nl::583204c2-10aa-416f-ac41-474725c70274" providerId="AD" clId="Web-{203071F8-9BE1-EF71-0F17-56B57C67C0C4}" dt="2022-10-12T08:48:03.272" v="940" actId="20577"/>
          <ac:spMkLst>
            <pc:docMk/>
            <pc:sldMk cId="2649515151" sldId="303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8:44:15.858" v="820" actId="20577"/>
          <ac:spMkLst>
            <pc:docMk/>
            <pc:sldMk cId="2649515151" sldId="303"/>
            <ac:spMk id="3" creationId="{506B2FFF-F03A-4FAA-BB3B-5A07655D12B2}"/>
          </ac:spMkLst>
        </pc:spChg>
      </pc:sldChg>
      <pc:sldChg chg="addSp delSp modSp add replId">
        <pc:chgData name="Pete Berkhout" userId="S::0102889@zadkine.nl::583204c2-10aa-416f-ac41-474725c70274" providerId="AD" clId="Web-{203071F8-9BE1-EF71-0F17-56B57C67C0C4}" dt="2022-10-12T08:42:53.668" v="783" actId="20577"/>
        <pc:sldMkLst>
          <pc:docMk/>
          <pc:sldMk cId="843513579" sldId="304"/>
        </pc:sldMkLst>
        <pc:spChg chg="mod">
          <ac:chgData name="Pete Berkhout" userId="S::0102889@zadkine.nl::583204c2-10aa-416f-ac41-474725c70274" providerId="AD" clId="Web-{203071F8-9BE1-EF71-0F17-56B57C67C0C4}" dt="2022-10-12T08:42:53.668" v="783" actId="20577"/>
          <ac:spMkLst>
            <pc:docMk/>
            <pc:sldMk cId="843513579" sldId="304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8:18:54.980" v="488" actId="20577"/>
          <ac:spMkLst>
            <pc:docMk/>
            <pc:sldMk cId="843513579" sldId="304"/>
            <ac:spMk id="3" creationId="{506B2FFF-F03A-4FAA-BB3B-5A07655D12B2}"/>
          </ac:spMkLst>
        </pc:spChg>
        <pc:picChg chg="add del mod">
          <ac:chgData name="Pete Berkhout" userId="S::0102889@zadkine.nl::583204c2-10aa-416f-ac41-474725c70274" providerId="AD" clId="Web-{203071F8-9BE1-EF71-0F17-56B57C67C0C4}" dt="2022-10-12T08:40:34.398" v="746"/>
          <ac:picMkLst>
            <pc:docMk/>
            <pc:sldMk cId="843513579" sldId="304"/>
            <ac:picMk id="4" creationId="{373E6076-2073-7AD9-FA06-7FF2160749A5}"/>
          </ac:picMkLst>
        </pc:picChg>
        <pc:picChg chg="add mod">
          <ac:chgData name="Pete Berkhout" userId="S::0102889@zadkine.nl::583204c2-10aa-416f-ac41-474725c70274" providerId="AD" clId="Web-{203071F8-9BE1-EF71-0F17-56B57C67C0C4}" dt="2022-10-12T08:40:49.742" v="749" actId="14100"/>
          <ac:picMkLst>
            <pc:docMk/>
            <pc:sldMk cId="843513579" sldId="304"/>
            <ac:picMk id="5" creationId="{DFBF305C-F699-C04E-229E-F136FB41E6EA}"/>
          </ac:picMkLst>
        </pc:picChg>
      </pc:sldChg>
      <pc:sldChg chg="addSp delSp modSp add replId">
        <pc:chgData name="Pete Berkhout" userId="S::0102889@zadkine.nl::583204c2-10aa-416f-ac41-474725c70274" providerId="AD" clId="Web-{203071F8-9BE1-EF71-0F17-56B57C67C0C4}" dt="2022-10-12T08:37:41.064" v="673" actId="14100"/>
        <pc:sldMkLst>
          <pc:docMk/>
          <pc:sldMk cId="2488154850" sldId="305"/>
        </pc:sldMkLst>
        <pc:spChg chg="mod">
          <ac:chgData name="Pete Berkhout" userId="S::0102889@zadkine.nl::583204c2-10aa-416f-ac41-474725c70274" providerId="AD" clId="Web-{203071F8-9BE1-EF71-0F17-56B57C67C0C4}" dt="2022-10-12T08:37:41.064" v="673" actId="14100"/>
          <ac:spMkLst>
            <pc:docMk/>
            <pc:sldMk cId="2488154850" sldId="305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8:18:45.823" v="487" actId="20577"/>
          <ac:spMkLst>
            <pc:docMk/>
            <pc:sldMk cId="2488154850" sldId="305"/>
            <ac:spMk id="3" creationId="{506B2FFF-F03A-4FAA-BB3B-5A07655D12B2}"/>
          </ac:spMkLst>
        </pc:spChg>
        <pc:picChg chg="add del mod">
          <ac:chgData name="Pete Berkhout" userId="S::0102889@zadkine.nl::583204c2-10aa-416f-ac41-474725c70274" providerId="AD" clId="Web-{203071F8-9BE1-EF71-0F17-56B57C67C0C4}" dt="2022-10-12T08:32:12.022" v="573"/>
          <ac:picMkLst>
            <pc:docMk/>
            <pc:sldMk cId="2488154850" sldId="305"/>
            <ac:picMk id="4" creationId="{6646901D-60D6-6A6D-9B9C-21E96E0BBB13}"/>
          </ac:picMkLst>
        </pc:picChg>
        <pc:picChg chg="add mod">
          <ac:chgData name="Pete Berkhout" userId="S::0102889@zadkine.nl::583204c2-10aa-416f-ac41-474725c70274" providerId="AD" clId="Web-{203071F8-9BE1-EF71-0F17-56B57C67C0C4}" dt="2022-10-12T08:34:09.307" v="576" actId="14100"/>
          <ac:picMkLst>
            <pc:docMk/>
            <pc:sldMk cId="2488154850" sldId="305"/>
            <ac:picMk id="5" creationId="{31C55521-C1F4-E42A-96FF-60CCA893129B}"/>
          </ac:picMkLst>
        </pc:picChg>
      </pc:sldChg>
      <pc:sldChg chg="modSp add replId">
        <pc:chgData name="Pete Berkhout" userId="S::0102889@zadkine.nl::583204c2-10aa-416f-ac41-474725c70274" providerId="AD" clId="Web-{203071F8-9BE1-EF71-0F17-56B57C67C0C4}" dt="2022-10-12T08:44:08.280" v="819" actId="20577"/>
        <pc:sldMkLst>
          <pc:docMk/>
          <pc:sldMk cId="1770982065" sldId="306"/>
        </pc:sldMkLst>
        <pc:spChg chg="mod">
          <ac:chgData name="Pete Berkhout" userId="S::0102889@zadkine.nl::583204c2-10aa-416f-ac41-474725c70274" providerId="AD" clId="Web-{203071F8-9BE1-EF71-0F17-56B57C67C0C4}" dt="2022-10-12T08:44:05.280" v="818" actId="20577"/>
          <ac:spMkLst>
            <pc:docMk/>
            <pc:sldMk cId="1770982065" sldId="306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8:44:08.280" v="819" actId="20577"/>
          <ac:spMkLst>
            <pc:docMk/>
            <pc:sldMk cId="1770982065" sldId="306"/>
            <ac:spMk id="3" creationId="{506B2FFF-F03A-4FAA-BB3B-5A07655D12B2}"/>
          </ac:spMkLst>
        </pc:spChg>
      </pc:sldChg>
      <pc:sldChg chg="modSp add replId">
        <pc:chgData name="Pete Berkhout" userId="S::0102889@zadkine.nl::583204c2-10aa-416f-ac41-474725c70274" providerId="AD" clId="Web-{203071F8-9BE1-EF71-0F17-56B57C67C0C4}" dt="2022-10-12T10:03:31.178" v="1014" actId="20577"/>
        <pc:sldMkLst>
          <pc:docMk/>
          <pc:sldMk cId="2915676469" sldId="307"/>
        </pc:sldMkLst>
        <pc:spChg chg="mod">
          <ac:chgData name="Pete Berkhout" userId="S::0102889@zadkine.nl::583204c2-10aa-416f-ac41-474725c70274" providerId="AD" clId="Web-{203071F8-9BE1-EF71-0F17-56B57C67C0C4}" dt="2022-10-12T10:03:31.178" v="1014" actId="20577"/>
          <ac:spMkLst>
            <pc:docMk/>
            <pc:sldMk cId="2915676469" sldId="307"/>
            <ac:spMk id="2" creationId="{94F82E01-D75E-4B92-8742-62650DBA4B5F}"/>
          </ac:spMkLst>
        </pc:spChg>
        <pc:spChg chg="mod">
          <ac:chgData name="Pete Berkhout" userId="S::0102889@zadkine.nl::583204c2-10aa-416f-ac41-474725c70274" providerId="AD" clId="Web-{203071F8-9BE1-EF71-0F17-56B57C67C0C4}" dt="2022-10-12T08:48:17.054" v="943" actId="20577"/>
          <ac:spMkLst>
            <pc:docMk/>
            <pc:sldMk cId="2915676469" sldId="307"/>
            <ac:spMk id="3" creationId="{506B2FFF-F03A-4FAA-BB3B-5A07655D12B2}"/>
          </ac:spMkLst>
        </pc:spChg>
      </pc:sldChg>
      <pc:sldChg chg="addSp delSp modSp add replId">
        <pc:chgData name="Pete Berkhout" userId="S::0102889@zadkine.nl::583204c2-10aa-416f-ac41-474725c70274" providerId="AD" clId="Web-{203071F8-9BE1-EF71-0F17-56B57C67C0C4}" dt="2022-10-12T10:15:01.728" v="1108" actId="1076"/>
        <pc:sldMkLst>
          <pc:docMk/>
          <pc:sldMk cId="649458237" sldId="308"/>
        </pc:sldMkLst>
        <pc:spChg chg="add del">
          <ac:chgData name="Pete Berkhout" userId="S::0102889@zadkine.nl::583204c2-10aa-416f-ac41-474725c70274" providerId="AD" clId="Web-{203071F8-9BE1-EF71-0F17-56B57C67C0C4}" dt="2022-10-12T10:14:45.572" v="1105"/>
          <ac:spMkLst>
            <pc:docMk/>
            <pc:sldMk cId="649458237" sldId="308"/>
            <ac:spMk id="2" creationId="{062D6F90-9557-48F6-B2E9-D0FBBC54AF7B}"/>
          </ac:spMkLst>
        </pc:spChg>
        <pc:spChg chg="mod">
          <ac:chgData name="Pete Berkhout" userId="S::0102889@zadkine.nl::583204c2-10aa-416f-ac41-474725c70274" providerId="AD" clId="Web-{203071F8-9BE1-EF71-0F17-56B57C67C0C4}" dt="2022-10-12T10:03:53.413" v="1018" actId="20577"/>
          <ac:spMkLst>
            <pc:docMk/>
            <pc:sldMk cId="649458237" sldId="308"/>
            <ac:spMk id="3" creationId="{A38BE8EE-DEAF-4C5E-BDD2-510F375C8AA1}"/>
          </ac:spMkLst>
        </pc:spChg>
        <pc:picChg chg="add del mod ord">
          <ac:chgData name="Pete Berkhout" userId="S::0102889@zadkine.nl::583204c2-10aa-416f-ac41-474725c70274" providerId="AD" clId="Web-{203071F8-9BE1-EF71-0F17-56B57C67C0C4}" dt="2022-10-12T10:14:34.290" v="1104"/>
          <ac:picMkLst>
            <pc:docMk/>
            <pc:sldMk cId="649458237" sldId="308"/>
            <ac:picMk id="4" creationId="{7519D776-4EA3-2B12-1113-7527871CAE1D}"/>
          </ac:picMkLst>
        </pc:picChg>
        <pc:picChg chg="add mod ord">
          <ac:chgData name="Pete Berkhout" userId="S::0102889@zadkine.nl::583204c2-10aa-416f-ac41-474725c70274" providerId="AD" clId="Web-{203071F8-9BE1-EF71-0F17-56B57C67C0C4}" dt="2022-10-12T10:15:01.728" v="1108" actId="1076"/>
          <ac:picMkLst>
            <pc:docMk/>
            <pc:sldMk cId="649458237" sldId="308"/>
            <ac:picMk id="5" creationId="{3EB9E9F2-8D32-6CD3-C16D-0FBFD609CB53}"/>
          </ac:picMkLst>
        </pc:picChg>
      </pc:sldChg>
      <pc:sldChg chg="modSp add replId">
        <pc:chgData name="Pete Berkhout" userId="S::0102889@zadkine.nl::583204c2-10aa-416f-ac41-474725c70274" providerId="AD" clId="Web-{203071F8-9BE1-EF71-0F17-56B57C67C0C4}" dt="2022-10-12T10:32:29.444" v="1312" actId="20577"/>
        <pc:sldMkLst>
          <pc:docMk/>
          <pc:sldMk cId="1078704803" sldId="309"/>
        </pc:sldMkLst>
        <pc:spChg chg="mod">
          <ac:chgData name="Pete Berkhout" userId="S::0102889@zadkine.nl::583204c2-10aa-416f-ac41-474725c70274" providerId="AD" clId="Web-{203071F8-9BE1-EF71-0F17-56B57C67C0C4}" dt="2022-10-12T10:32:29.444" v="1312" actId="20577"/>
          <ac:spMkLst>
            <pc:docMk/>
            <pc:sldMk cId="1078704803" sldId="309"/>
            <ac:spMk id="2" creationId="{062D6F90-9557-48F6-B2E9-D0FBBC54AF7B}"/>
          </ac:spMkLst>
        </pc:spChg>
        <pc:spChg chg="mod">
          <ac:chgData name="Pete Berkhout" userId="S::0102889@zadkine.nl::583204c2-10aa-416f-ac41-474725c70274" providerId="AD" clId="Web-{203071F8-9BE1-EF71-0F17-56B57C67C0C4}" dt="2022-10-12T10:04:04.867" v="1020" actId="20577"/>
          <ac:spMkLst>
            <pc:docMk/>
            <pc:sldMk cId="1078704803" sldId="309"/>
            <ac:spMk id="3" creationId="{A38BE8EE-DEAF-4C5E-BDD2-510F375C8AA1}"/>
          </ac:spMkLst>
        </pc:spChg>
      </pc:sldChg>
      <pc:sldChg chg="addSp delSp modSp add replId">
        <pc:chgData name="Pete Berkhout" userId="S::0102889@zadkine.nl::583204c2-10aa-416f-ac41-474725c70274" providerId="AD" clId="Web-{203071F8-9BE1-EF71-0F17-56B57C67C0C4}" dt="2022-10-12T10:34:26.401" v="1317" actId="14100"/>
        <pc:sldMkLst>
          <pc:docMk/>
          <pc:sldMk cId="901645045" sldId="310"/>
        </pc:sldMkLst>
        <pc:spChg chg="del">
          <ac:chgData name="Pete Berkhout" userId="S::0102889@zadkine.nl::583204c2-10aa-416f-ac41-474725c70274" providerId="AD" clId="Web-{203071F8-9BE1-EF71-0F17-56B57C67C0C4}" dt="2022-10-12T10:33:53.212" v="1313"/>
          <ac:spMkLst>
            <pc:docMk/>
            <pc:sldMk cId="901645045" sldId="310"/>
            <ac:spMk id="2" creationId="{062D6F90-9557-48F6-B2E9-D0FBBC54AF7B}"/>
          </ac:spMkLst>
        </pc:spChg>
        <pc:spChg chg="mod">
          <ac:chgData name="Pete Berkhout" userId="S::0102889@zadkine.nl::583204c2-10aa-416f-ac41-474725c70274" providerId="AD" clId="Web-{203071F8-9BE1-EF71-0F17-56B57C67C0C4}" dt="2022-10-12T10:04:33.524" v="1026" actId="20577"/>
          <ac:spMkLst>
            <pc:docMk/>
            <pc:sldMk cId="901645045" sldId="310"/>
            <ac:spMk id="3" creationId="{A38BE8EE-DEAF-4C5E-BDD2-510F375C8AA1}"/>
          </ac:spMkLst>
        </pc:spChg>
        <pc:picChg chg="add mod ord">
          <ac:chgData name="Pete Berkhout" userId="S::0102889@zadkine.nl::583204c2-10aa-416f-ac41-474725c70274" providerId="AD" clId="Web-{203071F8-9BE1-EF71-0F17-56B57C67C0C4}" dt="2022-10-12T10:34:26.401" v="1317" actId="14100"/>
          <ac:picMkLst>
            <pc:docMk/>
            <pc:sldMk cId="901645045" sldId="310"/>
            <ac:picMk id="4" creationId="{8C816A84-CBBA-B390-AB9C-C4CEC3A4C94A}"/>
          </ac:picMkLst>
        </pc:picChg>
      </pc:sldChg>
      <pc:sldChg chg="modSp add replId">
        <pc:chgData name="Pete Berkhout" userId="S::0102889@zadkine.nl::583204c2-10aa-416f-ac41-474725c70274" providerId="AD" clId="Web-{203071F8-9BE1-EF71-0F17-56B57C67C0C4}" dt="2022-10-12T10:39:25.815" v="1402" actId="20577"/>
        <pc:sldMkLst>
          <pc:docMk/>
          <pc:sldMk cId="119356534" sldId="311"/>
        </pc:sldMkLst>
        <pc:spChg chg="mod">
          <ac:chgData name="Pete Berkhout" userId="S::0102889@zadkine.nl::583204c2-10aa-416f-ac41-474725c70274" providerId="AD" clId="Web-{203071F8-9BE1-EF71-0F17-56B57C67C0C4}" dt="2022-10-12T10:39:25.815" v="1402" actId="20577"/>
          <ac:spMkLst>
            <pc:docMk/>
            <pc:sldMk cId="119356534" sldId="311"/>
            <ac:spMk id="2" creationId="{062D6F90-9557-48F6-B2E9-D0FBBC54AF7B}"/>
          </ac:spMkLst>
        </pc:spChg>
        <pc:spChg chg="mod">
          <ac:chgData name="Pete Berkhout" userId="S::0102889@zadkine.nl::583204c2-10aa-416f-ac41-474725c70274" providerId="AD" clId="Web-{203071F8-9BE1-EF71-0F17-56B57C67C0C4}" dt="2022-10-12T10:04:40.227" v="1027" actId="20577"/>
          <ac:spMkLst>
            <pc:docMk/>
            <pc:sldMk cId="119356534" sldId="311"/>
            <ac:spMk id="3" creationId="{A38BE8EE-DEAF-4C5E-BDD2-510F375C8AA1}"/>
          </ac:spMkLst>
        </pc:spChg>
      </pc:sldChg>
      <pc:sldChg chg="modSp add replId">
        <pc:chgData name="Pete Berkhout" userId="S::0102889@zadkine.nl::583204c2-10aa-416f-ac41-474725c70274" providerId="AD" clId="Web-{203071F8-9BE1-EF71-0F17-56B57C67C0C4}" dt="2022-10-12T12:12:55.887" v="1457" actId="20577"/>
        <pc:sldMkLst>
          <pc:docMk/>
          <pc:sldMk cId="1633221542" sldId="312"/>
        </pc:sldMkLst>
        <pc:spChg chg="mod">
          <ac:chgData name="Pete Berkhout" userId="S::0102889@zadkine.nl::583204c2-10aa-416f-ac41-474725c70274" providerId="AD" clId="Web-{203071F8-9BE1-EF71-0F17-56B57C67C0C4}" dt="2022-10-12T12:12:55.887" v="1457" actId="20577"/>
          <ac:spMkLst>
            <pc:docMk/>
            <pc:sldMk cId="1633221542" sldId="312"/>
            <ac:spMk id="2" creationId="{062D6F90-9557-48F6-B2E9-D0FBBC54AF7B}"/>
          </ac:spMkLst>
        </pc:spChg>
        <pc:spChg chg="mod">
          <ac:chgData name="Pete Berkhout" userId="S::0102889@zadkine.nl::583204c2-10aa-416f-ac41-474725c70274" providerId="AD" clId="Web-{203071F8-9BE1-EF71-0F17-56B57C67C0C4}" dt="2022-10-12T10:04:46.743" v="1028" actId="20577"/>
          <ac:spMkLst>
            <pc:docMk/>
            <pc:sldMk cId="1633221542" sldId="312"/>
            <ac:spMk id="3" creationId="{A38BE8EE-DEAF-4C5E-BDD2-510F375C8AA1}"/>
          </ac:spMkLst>
        </pc:spChg>
      </pc:sldChg>
      <pc:sldChg chg="modSp add replId">
        <pc:chgData name="Pete Berkhout" userId="S::0102889@zadkine.nl::583204c2-10aa-416f-ac41-474725c70274" providerId="AD" clId="Web-{203071F8-9BE1-EF71-0F17-56B57C67C0C4}" dt="2022-10-12T13:27:00.526" v="1625" actId="20577"/>
        <pc:sldMkLst>
          <pc:docMk/>
          <pc:sldMk cId="2164641808" sldId="313"/>
        </pc:sldMkLst>
        <pc:spChg chg="mod">
          <ac:chgData name="Pete Berkhout" userId="S::0102889@zadkine.nl::583204c2-10aa-416f-ac41-474725c70274" providerId="AD" clId="Web-{203071F8-9BE1-EF71-0F17-56B57C67C0C4}" dt="2022-10-12T13:27:00.526" v="1625" actId="20577"/>
          <ac:spMkLst>
            <pc:docMk/>
            <pc:sldMk cId="2164641808" sldId="313"/>
            <ac:spMk id="2" creationId="{062D6F90-9557-48F6-B2E9-D0FBBC54AF7B}"/>
          </ac:spMkLst>
        </pc:spChg>
        <pc:spChg chg="mod">
          <ac:chgData name="Pete Berkhout" userId="S::0102889@zadkine.nl::583204c2-10aa-416f-ac41-474725c70274" providerId="AD" clId="Web-{203071F8-9BE1-EF71-0F17-56B57C67C0C4}" dt="2022-10-12T10:04:54.134" v="1030" actId="20577"/>
          <ac:spMkLst>
            <pc:docMk/>
            <pc:sldMk cId="2164641808" sldId="313"/>
            <ac:spMk id="3" creationId="{A38BE8EE-DEAF-4C5E-BDD2-510F375C8AA1}"/>
          </ac:spMkLst>
        </pc:spChg>
      </pc:sldChg>
      <pc:sldChg chg="modSp add replId">
        <pc:chgData name="Pete Berkhout" userId="S::0102889@zadkine.nl::583204c2-10aa-416f-ac41-474725c70274" providerId="AD" clId="Web-{203071F8-9BE1-EF71-0F17-56B57C67C0C4}" dt="2022-10-12T13:35:24.825" v="1761" actId="20577"/>
        <pc:sldMkLst>
          <pc:docMk/>
          <pc:sldMk cId="549847337" sldId="314"/>
        </pc:sldMkLst>
        <pc:spChg chg="mod">
          <ac:chgData name="Pete Berkhout" userId="S::0102889@zadkine.nl::583204c2-10aa-416f-ac41-474725c70274" providerId="AD" clId="Web-{203071F8-9BE1-EF71-0F17-56B57C67C0C4}" dt="2022-10-12T13:35:24.825" v="1761" actId="20577"/>
          <ac:spMkLst>
            <pc:docMk/>
            <pc:sldMk cId="549847337" sldId="314"/>
            <ac:spMk id="2" creationId="{062D6F90-9557-48F6-B2E9-D0FBBC54AF7B}"/>
          </ac:spMkLst>
        </pc:spChg>
        <pc:spChg chg="mod">
          <ac:chgData name="Pete Berkhout" userId="S::0102889@zadkine.nl::583204c2-10aa-416f-ac41-474725c70274" providerId="AD" clId="Web-{203071F8-9BE1-EF71-0F17-56B57C67C0C4}" dt="2022-10-12T10:05:01.243" v="1032" actId="20577"/>
          <ac:spMkLst>
            <pc:docMk/>
            <pc:sldMk cId="549847337" sldId="314"/>
            <ac:spMk id="3" creationId="{A38BE8EE-DEAF-4C5E-BDD2-510F375C8AA1}"/>
          </ac:spMkLst>
        </pc:spChg>
      </pc:sldChg>
      <pc:sldChg chg="addSp delSp modSp add replId">
        <pc:chgData name="Pete Berkhout" userId="S::0102889@zadkine.nl::583204c2-10aa-416f-ac41-474725c70274" providerId="AD" clId="Web-{203071F8-9BE1-EF71-0F17-56B57C67C0C4}" dt="2022-10-12T14:08:07.771" v="1857" actId="1076"/>
        <pc:sldMkLst>
          <pc:docMk/>
          <pc:sldMk cId="201424717" sldId="315"/>
        </pc:sldMkLst>
        <pc:spChg chg="del mod">
          <ac:chgData name="Pete Berkhout" userId="S::0102889@zadkine.nl::583204c2-10aa-416f-ac41-474725c70274" providerId="AD" clId="Web-{203071F8-9BE1-EF71-0F17-56B57C67C0C4}" dt="2022-10-12T13:50:36.577" v="1824"/>
          <ac:spMkLst>
            <pc:docMk/>
            <pc:sldMk cId="201424717" sldId="315"/>
            <ac:spMk id="2" creationId="{916F7EC7-4186-43BC-878C-08B075F2DAE8}"/>
          </ac:spMkLst>
        </pc:spChg>
        <pc:picChg chg="add mod">
          <ac:chgData name="Pete Berkhout" userId="S::0102889@zadkine.nl::583204c2-10aa-416f-ac41-474725c70274" providerId="AD" clId="Web-{203071F8-9BE1-EF71-0F17-56B57C67C0C4}" dt="2022-10-12T14:08:07.771" v="1857" actId="1076"/>
          <ac:picMkLst>
            <pc:docMk/>
            <pc:sldMk cId="201424717" sldId="315"/>
            <ac:picMk id="4" creationId="{2B9D9E65-0628-DCDF-D135-28C24C7393DD}"/>
          </ac:picMkLst>
        </pc:picChg>
        <pc:picChg chg="add del mod">
          <ac:chgData name="Pete Berkhout" userId="S::0102889@zadkine.nl::583204c2-10aa-416f-ac41-474725c70274" providerId="AD" clId="Web-{203071F8-9BE1-EF71-0F17-56B57C67C0C4}" dt="2022-10-12T14:01:38.663" v="1836"/>
          <ac:picMkLst>
            <pc:docMk/>
            <pc:sldMk cId="201424717" sldId="315"/>
            <ac:picMk id="5" creationId="{CED5956D-C66C-5139-C4A9-D4616F594C1E}"/>
          </ac:picMkLst>
        </pc:picChg>
        <pc:picChg chg="add del mod">
          <ac:chgData name="Pete Berkhout" userId="S::0102889@zadkine.nl::583204c2-10aa-416f-ac41-474725c70274" providerId="AD" clId="Web-{203071F8-9BE1-EF71-0F17-56B57C67C0C4}" dt="2022-10-12T14:03:49.043" v="1852"/>
          <ac:picMkLst>
            <pc:docMk/>
            <pc:sldMk cId="201424717" sldId="315"/>
            <ac:picMk id="6" creationId="{B035EA14-5FEE-D313-E5B6-4C67B3906FE3}"/>
          </ac:picMkLst>
        </pc:picChg>
        <pc:picChg chg="add mod">
          <ac:chgData name="Pete Berkhout" userId="S::0102889@zadkine.nl::583204c2-10aa-416f-ac41-474725c70274" providerId="AD" clId="Web-{203071F8-9BE1-EF71-0F17-56B57C67C0C4}" dt="2022-10-12T14:07:51.146" v="1856" actId="1076"/>
          <ac:picMkLst>
            <pc:docMk/>
            <pc:sldMk cId="201424717" sldId="315"/>
            <ac:picMk id="7" creationId="{71F2BF6C-748E-8A37-AF26-6B94BA5A9762}"/>
          </ac:picMkLst>
        </pc:picChg>
      </pc:sldChg>
    </pc:docChg>
  </pc:docChgLst>
  <pc:docChgLst>
    <pc:chgData name="Pete Berkhout" userId="S::0102889@zadkine.nl::583204c2-10aa-416f-ac41-474725c70274" providerId="AD" clId="Web-{3044B71C-4991-78EF-2FE4-A2F61FA888FC}"/>
    <pc:docChg chg="delSld modSld">
      <pc:chgData name="Pete Berkhout" userId="S::0102889@zadkine.nl::583204c2-10aa-416f-ac41-474725c70274" providerId="AD" clId="Web-{3044B71C-4991-78EF-2FE4-A2F61FA888FC}" dt="2022-10-12T14:12:18.579" v="46" actId="20577"/>
      <pc:docMkLst>
        <pc:docMk/>
      </pc:docMkLst>
      <pc:sldChg chg="modSp">
        <pc:chgData name="Pete Berkhout" userId="S::0102889@zadkine.nl::583204c2-10aa-416f-ac41-474725c70274" providerId="AD" clId="Web-{3044B71C-4991-78EF-2FE4-A2F61FA888FC}" dt="2022-10-12T14:11:06.889" v="2" actId="20577"/>
        <pc:sldMkLst>
          <pc:docMk/>
          <pc:sldMk cId="0" sldId="257"/>
        </pc:sldMkLst>
        <pc:spChg chg="mod">
          <ac:chgData name="Pete Berkhout" userId="S::0102889@zadkine.nl::583204c2-10aa-416f-ac41-474725c70274" providerId="AD" clId="Web-{3044B71C-4991-78EF-2FE4-A2F61FA888FC}" dt="2022-10-12T14:11:06.889" v="2" actId="20577"/>
          <ac:spMkLst>
            <pc:docMk/>
            <pc:sldMk cId="0" sldId="257"/>
            <ac:spMk id="12291" creationId="{00000000-0000-0000-0000-000000000000}"/>
          </ac:spMkLst>
        </pc:spChg>
      </pc:sldChg>
      <pc:sldChg chg="del">
        <pc:chgData name="Pete Berkhout" userId="S::0102889@zadkine.nl::583204c2-10aa-416f-ac41-474725c70274" providerId="AD" clId="Web-{3044B71C-4991-78EF-2FE4-A2F61FA888FC}" dt="2022-10-12T14:11:14.358" v="3"/>
        <pc:sldMkLst>
          <pc:docMk/>
          <pc:sldMk cId="0" sldId="264"/>
        </pc:sldMkLst>
      </pc:sldChg>
      <pc:sldChg chg="del">
        <pc:chgData name="Pete Berkhout" userId="S::0102889@zadkine.nl::583204c2-10aa-416f-ac41-474725c70274" providerId="AD" clId="Web-{3044B71C-4991-78EF-2FE4-A2F61FA888FC}" dt="2022-10-12T14:11:16.218" v="5"/>
        <pc:sldMkLst>
          <pc:docMk/>
          <pc:sldMk cId="2636881933" sldId="266"/>
        </pc:sldMkLst>
      </pc:sldChg>
      <pc:sldChg chg="del">
        <pc:chgData name="Pete Berkhout" userId="S::0102889@zadkine.nl::583204c2-10aa-416f-ac41-474725c70274" providerId="AD" clId="Web-{3044B71C-4991-78EF-2FE4-A2F61FA888FC}" dt="2022-10-12T14:11:15.311" v="4"/>
        <pc:sldMkLst>
          <pc:docMk/>
          <pc:sldMk cId="1610807108" sldId="281"/>
        </pc:sldMkLst>
      </pc:sldChg>
      <pc:sldChg chg="del">
        <pc:chgData name="Pete Berkhout" userId="S::0102889@zadkine.nl::583204c2-10aa-416f-ac41-474725c70274" providerId="AD" clId="Web-{3044B71C-4991-78EF-2FE4-A2F61FA888FC}" dt="2022-10-12T14:11:16.780" v="6"/>
        <pc:sldMkLst>
          <pc:docMk/>
          <pc:sldMk cId="3023421510" sldId="282"/>
        </pc:sldMkLst>
      </pc:sldChg>
      <pc:sldChg chg="del">
        <pc:chgData name="Pete Berkhout" userId="S::0102889@zadkine.nl::583204c2-10aa-416f-ac41-474725c70274" providerId="AD" clId="Web-{3044B71C-4991-78EF-2FE4-A2F61FA888FC}" dt="2022-10-12T14:11:17.249" v="7"/>
        <pc:sldMkLst>
          <pc:docMk/>
          <pc:sldMk cId="2393579739" sldId="283"/>
        </pc:sldMkLst>
      </pc:sldChg>
      <pc:sldChg chg="del">
        <pc:chgData name="Pete Berkhout" userId="S::0102889@zadkine.nl::583204c2-10aa-416f-ac41-474725c70274" providerId="AD" clId="Web-{3044B71C-4991-78EF-2FE4-A2F61FA888FC}" dt="2022-10-12T14:11:18.358" v="9"/>
        <pc:sldMkLst>
          <pc:docMk/>
          <pc:sldMk cId="29620567" sldId="284"/>
        </pc:sldMkLst>
      </pc:sldChg>
      <pc:sldChg chg="del">
        <pc:chgData name="Pete Berkhout" userId="S::0102889@zadkine.nl::583204c2-10aa-416f-ac41-474725c70274" providerId="AD" clId="Web-{3044B71C-4991-78EF-2FE4-A2F61FA888FC}" dt="2022-10-12T14:11:18.858" v="10"/>
        <pc:sldMkLst>
          <pc:docMk/>
          <pc:sldMk cId="1723286269" sldId="285"/>
        </pc:sldMkLst>
      </pc:sldChg>
      <pc:sldChg chg="del">
        <pc:chgData name="Pete Berkhout" userId="S::0102889@zadkine.nl::583204c2-10aa-416f-ac41-474725c70274" providerId="AD" clId="Web-{3044B71C-4991-78EF-2FE4-A2F61FA888FC}" dt="2022-10-12T14:11:19.249" v="11"/>
        <pc:sldMkLst>
          <pc:docMk/>
          <pc:sldMk cId="2394168298" sldId="286"/>
        </pc:sldMkLst>
      </pc:sldChg>
      <pc:sldChg chg="del">
        <pc:chgData name="Pete Berkhout" userId="S::0102889@zadkine.nl::583204c2-10aa-416f-ac41-474725c70274" providerId="AD" clId="Web-{3044B71C-4991-78EF-2FE4-A2F61FA888FC}" dt="2022-10-12T14:11:22.202" v="14"/>
        <pc:sldMkLst>
          <pc:docMk/>
          <pc:sldMk cId="2057192908" sldId="287"/>
        </pc:sldMkLst>
      </pc:sldChg>
      <pc:sldChg chg="del">
        <pc:chgData name="Pete Berkhout" userId="S::0102889@zadkine.nl::583204c2-10aa-416f-ac41-474725c70274" providerId="AD" clId="Web-{3044B71C-4991-78EF-2FE4-A2F61FA888FC}" dt="2022-10-12T14:11:20.186" v="13"/>
        <pc:sldMkLst>
          <pc:docMk/>
          <pc:sldMk cId="3096798801" sldId="288"/>
        </pc:sldMkLst>
      </pc:sldChg>
      <pc:sldChg chg="del">
        <pc:chgData name="Pete Berkhout" userId="S::0102889@zadkine.nl::583204c2-10aa-416f-ac41-474725c70274" providerId="AD" clId="Web-{3044B71C-4991-78EF-2FE4-A2F61FA888FC}" dt="2022-10-12T14:11:19.811" v="12"/>
        <pc:sldMkLst>
          <pc:docMk/>
          <pc:sldMk cId="1575224331" sldId="289"/>
        </pc:sldMkLst>
      </pc:sldChg>
      <pc:sldChg chg="del">
        <pc:chgData name="Pete Berkhout" userId="S::0102889@zadkine.nl::583204c2-10aa-416f-ac41-474725c70274" providerId="AD" clId="Web-{3044B71C-4991-78EF-2FE4-A2F61FA888FC}" dt="2022-10-12T14:11:36.656" v="15"/>
        <pc:sldMkLst>
          <pc:docMk/>
          <pc:sldMk cId="2543713107" sldId="291"/>
        </pc:sldMkLst>
      </pc:sldChg>
      <pc:sldChg chg="del">
        <pc:chgData name="Pete Berkhout" userId="S::0102889@zadkine.nl::583204c2-10aa-416f-ac41-474725c70274" providerId="AD" clId="Web-{3044B71C-4991-78EF-2FE4-A2F61FA888FC}" dt="2022-10-12T14:11:43.922" v="27"/>
        <pc:sldMkLst>
          <pc:docMk/>
          <pc:sldMk cId="1083457870" sldId="292"/>
        </pc:sldMkLst>
      </pc:sldChg>
      <pc:sldChg chg="del">
        <pc:chgData name="Pete Berkhout" userId="S::0102889@zadkine.nl::583204c2-10aa-416f-ac41-474725c70274" providerId="AD" clId="Web-{3044B71C-4991-78EF-2FE4-A2F61FA888FC}" dt="2022-10-12T14:11:17.718" v="8"/>
        <pc:sldMkLst>
          <pc:docMk/>
          <pc:sldMk cId="1208322029" sldId="293"/>
        </pc:sldMkLst>
      </pc:sldChg>
      <pc:sldChg chg="modSp">
        <pc:chgData name="Pete Berkhout" userId="S::0102889@zadkine.nl::583204c2-10aa-416f-ac41-474725c70274" providerId="AD" clId="Web-{3044B71C-4991-78EF-2FE4-A2F61FA888FC}" dt="2022-10-12T14:12:18.579" v="46" actId="20577"/>
        <pc:sldMkLst>
          <pc:docMk/>
          <pc:sldMk cId="1110393941" sldId="295"/>
        </pc:sldMkLst>
        <pc:spChg chg="mod">
          <ac:chgData name="Pete Berkhout" userId="S::0102889@zadkine.nl::583204c2-10aa-416f-ac41-474725c70274" providerId="AD" clId="Web-{3044B71C-4991-78EF-2FE4-A2F61FA888FC}" dt="2022-10-12T14:12:18.579" v="46" actId="20577"/>
          <ac:spMkLst>
            <pc:docMk/>
            <pc:sldMk cId="1110393941" sldId="295"/>
            <ac:spMk id="2" creationId="{062D6F90-9557-48F6-B2E9-D0FBBC54AF7B}"/>
          </ac:spMkLst>
        </pc:spChg>
      </pc:sldChg>
      <pc:sldChg chg="del">
        <pc:chgData name="Pete Berkhout" userId="S::0102889@zadkine.nl::583204c2-10aa-416f-ac41-474725c70274" providerId="AD" clId="Web-{3044B71C-4991-78EF-2FE4-A2F61FA888FC}" dt="2022-10-12T14:11:37.140" v="16"/>
        <pc:sldMkLst>
          <pc:docMk/>
          <pc:sldMk cId="3199323991" sldId="297"/>
        </pc:sldMkLst>
      </pc:sldChg>
      <pc:sldChg chg="del">
        <pc:chgData name="Pete Berkhout" userId="S::0102889@zadkine.nl::583204c2-10aa-416f-ac41-474725c70274" providerId="AD" clId="Web-{3044B71C-4991-78EF-2FE4-A2F61FA888FC}" dt="2022-10-12T14:11:37.609" v="17"/>
        <pc:sldMkLst>
          <pc:docMk/>
          <pc:sldMk cId="3201954389" sldId="298"/>
        </pc:sldMkLst>
      </pc:sldChg>
      <pc:sldChg chg="del">
        <pc:chgData name="Pete Berkhout" userId="S::0102889@zadkine.nl::583204c2-10aa-416f-ac41-474725c70274" providerId="AD" clId="Web-{3044B71C-4991-78EF-2FE4-A2F61FA888FC}" dt="2022-10-12T14:11:37.984" v="18"/>
        <pc:sldMkLst>
          <pc:docMk/>
          <pc:sldMk cId="3553306164" sldId="299"/>
        </pc:sldMkLst>
      </pc:sldChg>
      <pc:sldChg chg="del">
        <pc:chgData name="Pete Berkhout" userId="S::0102889@zadkine.nl::583204c2-10aa-416f-ac41-474725c70274" providerId="AD" clId="Web-{3044B71C-4991-78EF-2FE4-A2F61FA888FC}" dt="2022-10-12T14:11:38.312" v="19"/>
        <pc:sldMkLst>
          <pc:docMk/>
          <pc:sldMk cId="259709380" sldId="300"/>
        </pc:sldMkLst>
      </pc:sldChg>
      <pc:sldChg chg="del">
        <pc:chgData name="Pete Berkhout" userId="S::0102889@zadkine.nl::583204c2-10aa-416f-ac41-474725c70274" providerId="AD" clId="Web-{3044B71C-4991-78EF-2FE4-A2F61FA888FC}" dt="2022-10-12T14:11:38.765" v="20"/>
        <pc:sldMkLst>
          <pc:docMk/>
          <pc:sldMk cId="4207283251" sldId="301"/>
        </pc:sldMkLst>
      </pc:sldChg>
      <pc:sldChg chg="del">
        <pc:chgData name="Pete Berkhout" userId="S::0102889@zadkine.nl::583204c2-10aa-416f-ac41-474725c70274" providerId="AD" clId="Web-{3044B71C-4991-78EF-2FE4-A2F61FA888FC}" dt="2022-10-12T14:11:39.171" v="21"/>
        <pc:sldMkLst>
          <pc:docMk/>
          <pc:sldMk cId="4176797768" sldId="302"/>
        </pc:sldMkLst>
      </pc:sldChg>
      <pc:sldChg chg="del">
        <pc:chgData name="Pete Berkhout" userId="S::0102889@zadkine.nl::583204c2-10aa-416f-ac41-474725c70274" providerId="AD" clId="Web-{3044B71C-4991-78EF-2FE4-A2F61FA888FC}" dt="2022-10-12T14:11:40.812" v="25"/>
        <pc:sldMkLst>
          <pc:docMk/>
          <pc:sldMk cId="2649515151" sldId="303"/>
        </pc:sldMkLst>
      </pc:sldChg>
      <pc:sldChg chg="del">
        <pc:chgData name="Pete Berkhout" userId="S::0102889@zadkine.nl::583204c2-10aa-416f-ac41-474725c70274" providerId="AD" clId="Web-{3044B71C-4991-78EF-2FE4-A2F61FA888FC}" dt="2022-10-12T14:11:40" v="23"/>
        <pc:sldMkLst>
          <pc:docMk/>
          <pc:sldMk cId="843513579" sldId="304"/>
        </pc:sldMkLst>
      </pc:sldChg>
      <pc:sldChg chg="del">
        <pc:chgData name="Pete Berkhout" userId="S::0102889@zadkine.nl::583204c2-10aa-416f-ac41-474725c70274" providerId="AD" clId="Web-{3044B71C-4991-78EF-2FE4-A2F61FA888FC}" dt="2022-10-12T14:11:39.531" v="22"/>
        <pc:sldMkLst>
          <pc:docMk/>
          <pc:sldMk cId="2488154850" sldId="305"/>
        </pc:sldMkLst>
      </pc:sldChg>
      <pc:sldChg chg="del">
        <pc:chgData name="Pete Berkhout" userId="S::0102889@zadkine.nl::583204c2-10aa-416f-ac41-474725c70274" providerId="AD" clId="Web-{3044B71C-4991-78EF-2FE4-A2F61FA888FC}" dt="2022-10-12T14:11:40.359" v="24"/>
        <pc:sldMkLst>
          <pc:docMk/>
          <pc:sldMk cId="1770982065" sldId="306"/>
        </pc:sldMkLst>
      </pc:sldChg>
      <pc:sldChg chg="del">
        <pc:chgData name="Pete Berkhout" userId="S::0102889@zadkine.nl::583204c2-10aa-416f-ac41-474725c70274" providerId="AD" clId="Web-{3044B71C-4991-78EF-2FE4-A2F61FA888FC}" dt="2022-10-12T14:11:41.171" v="26"/>
        <pc:sldMkLst>
          <pc:docMk/>
          <pc:sldMk cId="2915676469" sldId="307"/>
        </pc:sldMkLst>
      </pc:sldChg>
      <pc:sldChg chg="del">
        <pc:chgData name="Pete Berkhout" userId="S::0102889@zadkine.nl::583204c2-10aa-416f-ac41-474725c70274" providerId="AD" clId="Web-{3044B71C-4991-78EF-2FE4-A2F61FA888FC}" dt="2022-10-12T14:11:45.703" v="28"/>
        <pc:sldMkLst>
          <pc:docMk/>
          <pc:sldMk cId="201424717" sldId="315"/>
        </pc:sldMkLst>
      </pc:sldChg>
    </pc:docChg>
  </pc:docChgLst>
  <pc:docChgLst>
    <pc:chgData name="Pete Berkhout" userId="583204c2-10aa-416f-ac41-474725c70274" providerId="ADAL" clId="{2B429A8A-E344-48A1-81A5-462DF078938C}"/>
    <pc:docChg chg="undo custSel addSld delSld modSld sldOrd">
      <pc:chgData name="Pete Berkhout" userId="583204c2-10aa-416f-ac41-474725c70274" providerId="ADAL" clId="{2B429A8A-E344-48A1-81A5-462DF078938C}" dt="2022-09-26T09:35:14.319" v="2585" actId="20577"/>
      <pc:docMkLst>
        <pc:docMk/>
      </pc:docMkLst>
      <pc:sldChg chg="modSp mod">
        <pc:chgData name="Pete Berkhout" userId="583204c2-10aa-416f-ac41-474725c70274" providerId="ADAL" clId="{2B429A8A-E344-48A1-81A5-462DF078938C}" dt="2022-09-26T09:35:14.319" v="2585" actId="20577"/>
        <pc:sldMkLst>
          <pc:docMk/>
          <pc:sldMk cId="0" sldId="257"/>
        </pc:sldMkLst>
        <pc:spChg chg="mod">
          <ac:chgData name="Pete Berkhout" userId="583204c2-10aa-416f-ac41-474725c70274" providerId="ADAL" clId="{2B429A8A-E344-48A1-81A5-462DF078938C}" dt="2022-09-26T09:35:14.319" v="2585" actId="20577"/>
          <ac:spMkLst>
            <pc:docMk/>
            <pc:sldMk cId="0" sldId="257"/>
            <ac:spMk id="12291" creationId="{00000000-0000-0000-0000-000000000000}"/>
          </ac:spMkLst>
        </pc:spChg>
      </pc:sldChg>
      <pc:sldChg chg="modSp add del mod">
        <pc:chgData name="Pete Berkhout" userId="583204c2-10aa-416f-ac41-474725c70274" providerId="ADAL" clId="{2B429A8A-E344-48A1-81A5-462DF078938C}" dt="2022-09-26T09:35:13.670" v="2584" actId="47"/>
        <pc:sldMkLst>
          <pc:docMk/>
          <pc:sldMk cId="0" sldId="264"/>
        </pc:sldMkLst>
        <pc:spChg chg="mod">
          <ac:chgData name="Pete Berkhout" userId="583204c2-10aa-416f-ac41-474725c70274" providerId="ADAL" clId="{2B429A8A-E344-48A1-81A5-462DF078938C}" dt="2022-09-12T21:10:16.315" v="974"/>
          <ac:spMkLst>
            <pc:docMk/>
            <pc:sldMk cId="0" sldId="264"/>
            <ac:spMk id="13314" creationId="{00000000-0000-0000-0000-000000000000}"/>
          </ac:spMkLst>
        </pc:spChg>
      </pc:sldChg>
      <pc:sldChg chg="add del">
        <pc:chgData name="Pete Berkhout" userId="583204c2-10aa-416f-ac41-474725c70274" providerId="ADAL" clId="{2B429A8A-E344-48A1-81A5-462DF078938C}" dt="2022-09-26T09:35:13.670" v="2584" actId="47"/>
        <pc:sldMkLst>
          <pc:docMk/>
          <pc:sldMk cId="2636881933" sldId="266"/>
        </pc:sldMkLst>
      </pc:sldChg>
      <pc:sldChg chg="modSp add del mod">
        <pc:chgData name="Pete Berkhout" userId="583204c2-10aa-416f-ac41-474725c70274" providerId="ADAL" clId="{2B429A8A-E344-48A1-81A5-462DF078938C}" dt="2022-09-26T09:35:13.670" v="2584" actId="47"/>
        <pc:sldMkLst>
          <pc:docMk/>
          <pc:sldMk cId="1610807108" sldId="281"/>
        </pc:sldMkLst>
        <pc:spChg chg="mod">
          <ac:chgData name="Pete Berkhout" userId="583204c2-10aa-416f-ac41-474725c70274" providerId="ADAL" clId="{2B429A8A-E344-48A1-81A5-462DF078938C}" dt="2022-09-14T07:25:25.702" v="1520" actId="20577"/>
          <ac:spMkLst>
            <pc:docMk/>
            <pc:sldMk cId="1610807108" sldId="281"/>
            <ac:spMk id="13314" creationId="{00000000-0000-0000-0000-000000000000}"/>
          </ac:spMkLst>
        </pc:spChg>
      </pc:sldChg>
      <pc:sldChg chg="add del">
        <pc:chgData name="Pete Berkhout" userId="583204c2-10aa-416f-ac41-474725c70274" providerId="ADAL" clId="{2B429A8A-E344-48A1-81A5-462DF078938C}" dt="2022-09-26T09:35:13.670" v="2584" actId="47"/>
        <pc:sldMkLst>
          <pc:docMk/>
          <pc:sldMk cId="3023421510" sldId="282"/>
        </pc:sldMkLst>
      </pc:sldChg>
      <pc:sldChg chg="modSp add del mod">
        <pc:chgData name="Pete Berkhout" userId="583204c2-10aa-416f-ac41-474725c70274" providerId="ADAL" clId="{2B429A8A-E344-48A1-81A5-462DF078938C}" dt="2022-09-26T09:35:13.670" v="2584" actId="47"/>
        <pc:sldMkLst>
          <pc:docMk/>
          <pc:sldMk cId="2393579739" sldId="283"/>
        </pc:sldMkLst>
        <pc:spChg chg="mod">
          <ac:chgData name="Pete Berkhout" userId="583204c2-10aa-416f-ac41-474725c70274" providerId="ADAL" clId="{2B429A8A-E344-48A1-81A5-462DF078938C}" dt="2022-09-12T19:58:01.930" v="379" actId="20577"/>
          <ac:spMkLst>
            <pc:docMk/>
            <pc:sldMk cId="2393579739" sldId="283"/>
            <ac:spMk id="2" creationId="{09D3CBAE-922C-4EAD-B9FD-247C60586717}"/>
          </ac:spMkLst>
        </pc:spChg>
      </pc:sldChg>
      <pc:sldChg chg="modSp add del mod">
        <pc:chgData name="Pete Berkhout" userId="583204c2-10aa-416f-ac41-474725c70274" providerId="ADAL" clId="{2B429A8A-E344-48A1-81A5-462DF078938C}" dt="2022-09-26T09:35:13.670" v="2584" actId="47"/>
        <pc:sldMkLst>
          <pc:docMk/>
          <pc:sldMk cId="29620567" sldId="284"/>
        </pc:sldMkLst>
        <pc:spChg chg="mod">
          <ac:chgData name="Pete Berkhout" userId="583204c2-10aa-416f-ac41-474725c70274" providerId="ADAL" clId="{2B429A8A-E344-48A1-81A5-462DF078938C}" dt="2022-09-12T20:16:40.158" v="558" actId="20577"/>
          <ac:spMkLst>
            <pc:docMk/>
            <pc:sldMk cId="29620567" sldId="284"/>
            <ac:spMk id="2" creationId="{D4BEEF68-AF29-489E-964F-6119BEED8084}"/>
          </ac:spMkLst>
        </pc:spChg>
      </pc:sldChg>
      <pc:sldChg chg="modSp add del mod">
        <pc:chgData name="Pete Berkhout" userId="583204c2-10aa-416f-ac41-474725c70274" providerId="ADAL" clId="{2B429A8A-E344-48A1-81A5-462DF078938C}" dt="2022-09-26T09:35:13.670" v="2584" actId="47"/>
        <pc:sldMkLst>
          <pc:docMk/>
          <pc:sldMk cId="1723286269" sldId="285"/>
        </pc:sldMkLst>
        <pc:spChg chg="mod">
          <ac:chgData name="Pete Berkhout" userId="583204c2-10aa-416f-ac41-474725c70274" providerId="ADAL" clId="{2B429A8A-E344-48A1-81A5-462DF078938C}" dt="2022-09-12T21:03:48.106" v="771" actId="20577"/>
          <ac:spMkLst>
            <pc:docMk/>
            <pc:sldMk cId="1723286269" sldId="285"/>
            <ac:spMk id="2" creationId="{6B6CA9AE-887E-47E2-9926-EA729433A106}"/>
          </ac:spMkLst>
        </pc:spChg>
      </pc:sldChg>
      <pc:sldChg chg="modSp add del mod">
        <pc:chgData name="Pete Berkhout" userId="583204c2-10aa-416f-ac41-474725c70274" providerId="ADAL" clId="{2B429A8A-E344-48A1-81A5-462DF078938C}" dt="2022-09-26T09:35:13.670" v="2584" actId="47"/>
        <pc:sldMkLst>
          <pc:docMk/>
          <pc:sldMk cId="2394168298" sldId="286"/>
        </pc:sldMkLst>
        <pc:spChg chg="mod">
          <ac:chgData name="Pete Berkhout" userId="583204c2-10aa-416f-ac41-474725c70274" providerId="ADAL" clId="{2B429A8A-E344-48A1-81A5-462DF078938C}" dt="2022-09-12T21:08:13.277" v="969" actId="255"/>
          <ac:spMkLst>
            <pc:docMk/>
            <pc:sldMk cId="2394168298" sldId="286"/>
            <ac:spMk id="2" creationId="{3233CA83-4261-458D-B4C6-A5106CB52DDB}"/>
          </ac:spMkLst>
        </pc:spChg>
      </pc:sldChg>
      <pc:sldChg chg="modSp add del mod">
        <pc:chgData name="Pete Berkhout" userId="583204c2-10aa-416f-ac41-474725c70274" providerId="ADAL" clId="{2B429A8A-E344-48A1-81A5-462DF078938C}" dt="2022-09-26T09:35:13.670" v="2584" actId="47"/>
        <pc:sldMkLst>
          <pc:docMk/>
          <pc:sldMk cId="2057192908" sldId="287"/>
        </pc:sldMkLst>
        <pc:spChg chg="mod">
          <ac:chgData name="Pete Berkhout" userId="583204c2-10aa-416f-ac41-474725c70274" providerId="ADAL" clId="{2B429A8A-E344-48A1-81A5-462DF078938C}" dt="2022-09-20T00:08:32.311" v="2268" actId="20577"/>
          <ac:spMkLst>
            <pc:docMk/>
            <pc:sldMk cId="2057192908" sldId="287"/>
            <ac:spMk id="2" creationId="{2A904F22-119D-4C02-B1E7-52A545DC7EA8}"/>
          </ac:spMkLst>
        </pc:spChg>
      </pc:sldChg>
      <pc:sldChg chg="modSp add del mod ord">
        <pc:chgData name="Pete Berkhout" userId="583204c2-10aa-416f-ac41-474725c70274" providerId="ADAL" clId="{2B429A8A-E344-48A1-81A5-462DF078938C}" dt="2022-09-26T09:35:13.670" v="2584" actId="47"/>
        <pc:sldMkLst>
          <pc:docMk/>
          <pc:sldMk cId="3096798801" sldId="288"/>
        </pc:sldMkLst>
        <pc:spChg chg="mod">
          <ac:chgData name="Pete Berkhout" userId="583204c2-10aa-416f-ac41-474725c70274" providerId="ADAL" clId="{2B429A8A-E344-48A1-81A5-462DF078938C}" dt="2022-09-15T09:46:53.653" v="1908" actId="20577"/>
          <ac:spMkLst>
            <pc:docMk/>
            <pc:sldMk cId="3096798801" sldId="288"/>
            <ac:spMk id="2" creationId="{D0817C1A-5C67-452D-A0A4-3F594F768BCF}"/>
          </ac:spMkLst>
        </pc:spChg>
      </pc:sldChg>
      <pc:sldChg chg="modSp add del mod ord">
        <pc:chgData name="Pete Berkhout" userId="583204c2-10aa-416f-ac41-474725c70274" providerId="ADAL" clId="{2B429A8A-E344-48A1-81A5-462DF078938C}" dt="2022-09-26T09:35:13.670" v="2584" actId="47"/>
        <pc:sldMkLst>
          <pc:docMk/>
          <pc:sldMk cId="1575224331" sldId="289"/>
        </pc:sldMkLst>
        <pc:spChg chg="mod">
          <ac:chgData name="Pete Berkhout" userId="583204c2-10aa-416f-ac41-474725c70274" providerId="ADAL" clId="{2B429A8A-E344-48A1-81A5-462DF078938C}" dt="2022-09-12T22:11:49.525" v="1501" actId="20577"/>
          <ac:spMkLst>
            <pc:docMk/>
            <pc:sldMk cId="1575224331" sldId="289"/>
            <ac:spMk id="2" creationId="{28C69277-BAD1-4A08-9FA0-AF3DE7278AF7}"/>
          </ac:spMkLst>
        </pc:spChg>
      </pc:sldChg>
      <pc:sldChg chg="modSp add del mod">
        <pc:chgData name="Pete Berkhout" userId="583204c2-10aa-416f-ac41-474725c70274" providerId="ADAL" clId="{2B429A8A-E344-48A1-81A5-462DF078938C}" dt="2022-09-26T09:23:29.708" v="2564" actId="47"/>
        <pc:sldMkLst>
          <pc:docMk/>
          <pc:sldMk cId="231791399" sldId="290"/>
        </pc:sldMkLst>
        <pc:spChg chg="mod">
          <ac:chgData name="Pete Berkhout" userId="583204c2-10aa-416f-ac41-474725c70274" providerId="ADAL" clId="{2B429A8A-E344-48A1-81A5-462DF078938C}" dt="2022-09-20T00:24:54.760" v="2525" actId="6549"/>
          <ac:spMkLst>
            <pc:docMk/>
            <pc:sldMk cId="231791399" sldId="290"/>
            <ac:spMk id="2" creationId="{062D6F90-9557-48F6-B2E9-D0FBBC54AF7B}"/>
          </ac:spMkLst>
        </pc:spChg>
        <pc:spChg chg="mod">
          <ac:chgData name="Pete Berkhout" userId="583204c2-10aa-416f-ac41-474725c70274" providerId="ADAL" clId="{2B429A8A-E344-48A1-81A5-462DF078938C}" dt="2022-09-20T00:20:52.517" v="2271" actId="20577"/>
          <ac:spMkLst>
            <pc:docMk/>
            <pc:sldMk cId="231791399" sldId="290"/>
            <ac:spMk id="3" creationId="{A38BE8EE-DEAF-4C5E-BDD2-510F375C8AA1}"/>
          </ac:spMkLst>
        </pc:spChg>
      </pc:sldChg>
      <pc:sldChg chg="add del">
        <pc:chgData name="Pete Berkhout" userId="583204c2-10aa-416f-ac41-474725c70274" providerId="ADAL" clId="{2B429A8A-E344-48A1-81A5-462DF078938C}" dt="2022-09-26T09:23:29.708" v="2564" actId="47"/>
        <pc:sldMkLst>
          <pc:docMk/>
          <pc:sldMk cId="2543713107" sldId="291"/>
        </pc:sldMkLst>
      </pc:sldChg>
      <pc:sldChg chg="add del">
        <pc:chgData name="Pete Berkhout" userId="583204c2-10aa-416f-ac41-474725c70274" providerId="ADAL" clId="{2B429A8A-E344-48A1-81A5-462DF078938C}" dt="2022-09-26T09:23:29.708" v="2564" actId="47"/>
        <pc:sldMkLst>
          <pc:docMk/>
          <pc:sldMk cId="1083457870" sldId="292"/>
        </pc:sldMkLst>
      </pc:sldChg>
      <pc:sldChg chg="modSp add del mod ord">
        <pc:chgData name="Pete Berkhout" userId="583204c2-10aa-416f-ac41-474725c70274" providerId="ADAL" clId="{2B429A8A-E344-48A1-81A5-462DF078938C}" dt="2022-09-26T09:35:13.670" v="2584" actId="47"/>
        <pc:sldMkLst>
          <pc:docMk/>
          <pc:sldMk cId="1208322029" sldId="293"/>
        </pc:sldMkLst>
        <pc:spChg chg="mod">
          <ac:chgData name="Pete Berkhout" userId="583204c2-10aa-416f-ac41-474725c70274" providerId="ADAL" clId="{2B429A8A-E344-48A1-81A5-462DF078938C}" dt="2022-09-12T21:40:17.826" v="1302" actId="20577"/>
          <ac:spMkLst>
            <pc:docMk/>
            <pc:sldMk cId="1208322029" sldId="293"/>
            <ac:spMk id="2" creationId="{28C69277-BAD1-4A08-9FA0-AF3DE7278AF7}"/>
          </ac:spMkLst>
        </pc:spChg>
        <pc:spChg chg="mod">
          <ac:chgData name="Pete Berkhout" userId="583204c2-10aa-416f-ac41-474725c70274" providerId="ADAL" clId="{2B429A8A-E344-48A1-81A5-462DF078938C}" dt="2022-09-12T21:12:42.244" v="999" actId="20577"/>
          <ac:spMkLst>
            <pc:docMk/>
            <pc:sldMk cId="1208322029" sldId="293"/>
            <ac:spMk id="3" creationId="{624E3C88-CCF3-4FCE-9A94-BC64FD03EBFB}"/>
          </ac:spMkLst>
        </pc:spChg>
      </pc:sldChg>
      <pc:sldChg chg="addSp modSp add del mod">
        <pc:chgData name="Pete Berkhout" userId="583204c2-10aa-416f-ac41-474725c70274" providerId="ADAL" clId="{2B429A8A-E344-48A1-81A5-462DF078938C}" dt="2022-09-26T09:23:29.708" v="2564" actId="47"/>
        <pc:sldMkLst>
          <pc:docMk/>
          <pc:sldMk cId="1376330147" sldId="294"/>
        </pc:sldMkLst>
        <pc:spChg chg="mod">
          <ac:chgData name="Pete Berkhout" userId="583204c2-10aa-416f-ac41-474725c70274" providerId="ADAL" clId="{2B429A8A-E344-48A1-81A5-462DF078938C}" dt="2022-09-20T00:29:34.874" v="2551" actId="20577"/>
          <ac:spMkLst>
            <pc:docMk/>
            <pc:sldMk cId="1376330147" sldId="294"/>
            <ac:spMk id="2" creationId="{062D6F90-9557-48F6-B2E9-D0FBBC54AF7B}"/>
          </ac:spMkLst>
        </pc:spChg>
        <pc:spChg chg="mod">
          <ac:chgData name="Pete Berkhout" userId="583204c2-10aa-416f-ac41-474725c70274" providerId="ADAL" clId="{2B429A8A-E344-48A1-81A5-462DF078938C}" dt="2022-09-20T00:25:11.799" v="2533" actId="20577"/>
          <ac:spMkLst>
            <pc:docMk/>
            <pc:sldMk cId="1376330147" sldId="294"/>
            <ac:spMk id="3" creationId="{A38BE8EE-DEAF-4C5E-BDD2-510F375C8AA1}"/>
          </ac:spMkLst>
        </pc:spChg>
        <pc:picChg chg="add mod">
          <ac:chgData name="Pete Berkhout" userId="583204c2-10aa-416f-ac41-474725c70274" providerId="ADAL" clId="{2B429A8A-E344-48A1-81A5-462DF078938C}" dt="2022-09-20T00:29:54.629" v="2554" actId="1076"/>
          <ac:picMkLst>
            <pc:docMk/>
            <pc:sldMk cId="1376330147" sldId="294"/>
            <ac:picMk id="5" creationId="{86F0BA72-A602-4D09-A9CD-00F78E826F07}"/>
          </ac:picMkLst>
        </pc:picChg>
      </pc:sldChg>
      <pc:sldChg chg="modSp add del mod">
        <pc:chgData name="Pete Berkhout" userId="583204c2-10aa-416f-ac41-474725c70274" providerId="ADAL" clId="{2B429A8A-E344-48A1-81A5-462DF078938C}" dt="2022-09-26T09:23:29.708" v="2564" actId="47"/>
        <pc:sldMkLst>
          <pc:docMk/>
          <pc:sldMk cId="1110393941" sldId="295"/>
        </pc:sldMkLst>
        <pc:spChg chg="mod">
          <ac:chgData name="Pete Berkhout" userId="583204c2-10aa-416f-ac41-474725c70274" providerId="ADAL" clId="{2B429A8A-E344-48A1-81A5-462DF078938C}" dt="2022-09-20T00:25:21.422" v="2535" actId="20577"/>
          <ac:spMkLst>
            <pc:docMk/>
            <pc:sldMk cId="1110393941" sldId="295"/>
            <ac:spMk id="3" creationId="{A38BE8EE-DEAF-4C5E-BDD2-510F375C8AA1}"/>
          </ac:spMkLst>
        </pc:spChg>
      </pc:sldChg>
      <pc:sldChg chg="modSp add del mod">
        <pc:chgData name="Pete Berkhout" userId="583204c2-10aa-416f-ac41-474725c70274" providerId="ADAL" clId="{2B429A8A-E344-48A1-81A5-462DF078938C}" dt="2022-09-26T09:23:29.708" v="2564" actId="47"/>
        <pc:sldMkLst>
          <pc:docMk/>
          <pc:sldMk cId="1774705073" sldId="296"/>
        </pc:sldMkLst>
        <pc:spChg chg="mod">
          <ac:chgData name="Pete Berkhout" userId="583204c2-10aa-416f-ac41-474725c70274" providerId="ADAL" clId="{2B429A8A-E344-48A1-81A5-462DF078938C}" dt="2022-09-20T00:24:41.396" v="2524" actId="27636"/>
          <ac:spMkLst>
            <pc:docMk/>
            <pc:sldMk cId="1774705073" sldId="296"/>
            <ac:spMk id="2" creationId="{062D6F90-9557-48F6-B2E9-D0FBBC54AF7B}"/>
          </ac:spMkLst>
        </pc:spChg>
        <pc:spChg chg="mod">
          <ac:chgData name="Pete Berkhout" userId="583204c2-10aa-416f-ac41-474725c70274" providerId="ADAL" clId="{2B429A8A-E344-48A1-81A5-462DF078938C}" dt="2022-09-20T00:23:19.284" v="2447" actId="20577"/>
          <ac:spMkLst>
            <pc:docMk/>
            <pc:sldMk cId="1774705073" sldId="296"/>
            <ac:spMk id="3" creationId="{A38BE8EE-DEAF-4C5E-BDD2-510F375C8AA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6542CC59-6F35-45A9-A357-662AE40D3107}" type="datetimeFigureOut">
              <a:rPr lang="nl-NL"/>
              <a:pPr>
                <a:defRPr/>
              </a:pPr>
              <a:t>12-10-2022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3B723CA-1AD7-4499-A49F-26EE73B24672}" type="slidenum">
              <a:rPr lang="nl-NL" altLang="nl-NL"/>
              <a:pPr/>
              <a:t>‹nr.›</a:t>
            </a:fld>
            <a:endParaRPr lang="nl-NL" alt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komst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7258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luitende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08817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di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99100"/>
            <a:ext cx="9144000" cy="135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331640" y="3001516"/>
            <a:ext cx="6552728" cy="571500"/>
          </a:xfrm>
        </p:spPr>
        <p:txBody>
          <a:bodyPr/>
          <a:lstStyle>
            <a:lvl1pPr algn="l">
              <a:defRPr sz="4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7" name="Tijdelijke aanduiding voor inhoud 26"/>
          <p:cNvSpPr>
            <a:spLocks noGrp="1"/>
          </p:cNvSpPr>
          <p:nvPr>
            <p:ph sz="quarter" idx="13"/>
          </p:nvPr>
        </p:nvSpPr>
        <p:spPr>
          <a:xfrm>
            <a:off x="1331640" y="3573017"/>
            <a:ext cx="6552728" cy="50405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400" baseline="0">
                <a:solidFill>
                  <a:srgbClr val="BABF1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2365997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reld: Bouwen &amp; W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8069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reld: IT &amp; On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2866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reld: Lab &amp; Resear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9153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reld: Maakindustrie &amp; Onder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9217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ereld: Mobilite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8540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reld: Proces &amp; Maintena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1382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99100"/>
            <a:ext cx="9144000" cy="135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jdelijke aanduiding voor inhoud 14"/>
          <p:cNvSpPr>
            <a:spLocks noGrp="1"/>
          </p:cNvSpPr>
          <p:nvPr>
            <p:ph sz="quarter" idx="10"/>
          </p:nvPr>
        </p:nvSpPr>
        <p:spPr>
          <a:xfrm>
            <a:off x="1259632" y="1484313"/>
            <a:ext cx="7488832" cy="4111625"/>
          </a:xfrm>
          <a:prstGeom prst="rect">
            <a:avLst/>
          </a:prstGeom>
        </p:spPr>
        <p:txBody>
          <a:bodyPr>
            <a:normAutofit/>
          </a:bodyPr>
          <a:lstStyle>
            <a:lvl1pPr marL="324000" indent="-342900" algn="l">
              <a:lnSpc>
                <a:spcPts val="3400"/>
              </a:lnSpc>
              <a:spcBef>
                <a:spcPts val="0"/>
              </a:spcBef>
              <a:buSzPct val="125000"/>
              <a:buFont typeface="Arial" panose="020B0604020202020204" pitchFamily="34" charset="0"/>
              <a:buChar char="•"/>
              <a:defRPr sz="25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1259632" y="274638"/>
            <a:ext cx="7427168" cy="11430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/>
              <a:t>Klik om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412182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1027" name="Tijdelijke aanduiding voor tekst 9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/>
              <a:t>Klik om de modelstijlen te bewerken</a:t>
            </a:r>
          </a:p>
          <a:p>
            <a:pPr lvl="1"/>
            <a:r>
              <a:rPr lang="nl-NL" altLang="nl-NL"/>
              <a:t>Tweede niveau</a:t>
            </a:r>
          </a:p>
          <a:p>
            <a:pPr lvl="2"/>
            <a:r>
              <a:rPr lang="nl-NL" altLang="nl-NL"/>
              <a:t>Derde niveau</a:t>
            </a:r>
          </a:p>
          <a:p>
            <a:pPr lvl="3"/>
            <a:r>
              <a:rPr lang="nl-NL" altLang="nl-NL"/>
              <a:t>Vierde niveau</a:t>
            </a:r>
          </a:p>
          <a:p>
            <a:pPr lvl="4"/>
            <a:r>
              <a:rPr lang="nl-NL" altLang="nl-NL"/>
              <a:t>Vijfde 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b="1" kern="1200" spc="-150">
          <a:solidFill>
            <a:srgbClr val="00624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624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algn="l" rtl="0" eaLnBrk="1" fontAlgn="base" hangingPunct="1">
        <a:lnSpc>
          <a:spcPts val="3400"/>
        </a:lnSpc>
        <a:spcBef>
          <a:spcPct val="0"/>
        </a:spcBef>
        <a:spcAft>
          <a:spcPct val="0"/>
        </a:spcAft>
        <a:buSzPct val="125000"/>
        <a:buFont typeface="Arial" panose="020B0604020202020204" pitchFamily="34" charset="0"/>
        <a:defRPr sz="3200" kern="1200">
          <a:solidFill>
            <a:srgbClr val="BABF1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iesmbo.nl/opleidingen/media-vormgeving-en-ict/ict/software-developer" TargetMode="Externa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062D6F90-9557-48F6-B2E9-D0FBBC54AF7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23850"/>
            <a:r>
              <a:rPr lang="nl-NL" dirty="0">
                <a:latin typeface="Arial"/>
                <a:cs typeface="Arial"/>
              </a:rPr>
              <a:t>Hoofdstuk 4 behandelt rechten, plichten en klachten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Rechten / plichten op verschillende plekken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Bindend studieadvies m.n. duidelijke stappen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Klachten en procedure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Meepraten over onderwijs (studentenraad)</a:t>
            </a:r>
            <a:endParaRPr lang="nl-NL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38BE8EE-DEAF-4C5E-BDD2-510F375C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Arial"/>
                <a:cs typeface="Arial"/>
              </a:rPr>
              <a:t>Opleidingswijzer 08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9356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062D6F90-9557-48F6-B2E9-D0FBBC54AF7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23850"/>
            <a:r>
              <a:rPr lang="nl-NL">
                <a:latin typeface="Arial"/>
                <a:cs typeface="Arial"/>
              </a:rPr>
              <a:t>Hoofdstuk 5 beschrijft de BPV (stage)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Taakverdeling voor activiteiten student / school / </a:t>
            </a:r>
            <a:r>
              <a:rPr lang="nl-NL">
                <a:latin typeface="Arial"/>
                <a:cs typeface="Arial"/>
              </a:rPr>
              <a:t>stagebedrijf / SBB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Begeleiding en </a:t>
            </a:r>
            <a:r>
              <a:rPr lang="nl-NL" err="1">
                <a:latin typeface="Arial"/>
                <a:cs typeface="Arial"/>
              </a:rPr>
              <a:t>evt</a:t>
            </a:r>
            <a:r>
              <a:rPr lang="nl-NL">
                <a:latin typeface="Arial"/>
                <a:cs typeface="Arial"/>
              </a:rPr>
              <a:t> problemen tijdens stage</a:t>
            </a:r>
          </a:p>
          <a:p>
            <a:pPr marL="323850"/>
            <a:r>
              <a:rPr lang="nl-NL">
                <a:latin typeface="Arial"/>
                <a:cs typeface="Arial"/>
              </a:rPr>
              <a:t>Erkende leerbedrijven</a:t>
            </a:r>
          </a:p>
          <a:p>
            <a:pPr marL="323850"/>
            <a:endParaRPr lang="nl-NL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38BE8EE-DEAF-4C5E-BDD2-510F375C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Arial"/>
                <a:cs typeface="Arial"/>
              </a:rPr>
              <a:t>Opleidingswijzer 09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3221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062D6F90-9557-48F6-B2E9-D0FBBC54AF7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23850"/>
            <a:r>
              <a:rPr lang="nl-NL" dirty="0">
                <a:latin typeface="Arial"/>
                <a:cs typeface="Arial"/>
              </a:rPr>
              <a:t>Hoofdstuk 6 gaat over jouw begeleiding</a:t>
            </a:r>
            <a:endParaRPr lang="nl-NL" dirty="0"/>
          </a:p>
          <a:p>
            <a:pPr marL="323850"/>
            <a:r>
              <a:rPr lang="nl-NL" dirty="0">
                <a:latin typeface="Arial"/>
                <a:cs typeface="Arial"/>
              </a:rPr>
              <a:t>Door </a:t>
            </a:r>
            <a:r>
              <a:rPr lang="nl-NL" dirty="0" err="1">
                <a:latin typeface="Arial"/>
                <a:cs typeface="Arial"/>
              </a:rPr>
              <a:t>SLB'er</a:t>
            </a:r>
            <a:r>
              <a:rPr lang="nl-NL" dirty="0">
                <a:latin typeface="Arial"/>
                <a:cs typeface="Arial"/>
              </a:rPr>
              <a:t> en zorgteam 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Hoofdstuk 7 behandelt de studievoortgang.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Jammer dat de voortgangscriteria nog ontbreken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Hoofdstuk 8 over examinering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Omschrijving in examenplan is exacter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Extra is informatie over inzagerecht, vrijstellingen, aangepaste examinering, fraude en onregelmatigheden.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38BE8EE-DEAF-4C5E-BDD2-510F375C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Arial"/>
                <a:cs typeface="Arial"/>
              </a:rPr>
              <a:t>Opleidingswijzer 10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64641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062D6F90-9557-48F6-B2E9-D0FBBC54AF7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323850"/>
            <a:r>
              <a:rPr lang="nl-NL" dirty="0">
                <a:latin typeface="Arial"/>
                <a:cs typeface="Arial"/>
              </a:rPr>
              <a:t>Hoofdstuk 9 handelt over aanwezigheid, afwezigheid, meldingsplicht, aanvragen verlof</a:t>
            </a:r>
            <a:endParaRPr lang="nl-NL" dirty="0"/>
          </a:p>
          <a:p>
            <a:pPr marL="323850"/>
            <a:r>
              <a:rPr lang="nl-NL" dirty="0">
                <a:latin typeface="Arial"/>
                <a:cs typeface="Arial"/>
              </a:rPr>
              <a:t>In hoofdstuk 10 gaat het over:</a:t>
            </a:r>
            <a:endParaRPr lang="nl-NL" dirty="0"/>
          </a:p>
          <a:p>
            <a:pPr lvl="1"/>
            <a:r>
              <a:rPr lang="nl-NL" sz="1600" dirty="0">
                <a:latin typeface="Arial"/>
                <a:cs typeface="Arial"/>
              </a:rPr>
              <a:t>Studentenportaal (wat daar te vinden)</a:t>
            </a:r>
          </a:p>
          <a:p>
            <a:pPr lvl="1"/>
            <a:r>
              <a:rPr lang="nl-NL" sz="1600" dirty="0">
                <a:latin typeface="Arial"/>
                <a:cs typeface="Arial"/>
              </a:rPr>
              <a:t>Schoolvakanties (met datums)</a:t>
            </a:r>
          </a:p>
          <a:p>
            <a:pPr lvl="1"/>
            <a:r>
              <a:rPr lang="nl-NL" sz="1600" dirty="0">
                <a:latin typeface="Arial"/>
                <a:cs typeface="Arial"/>
              </a:rPr>
              <a:t>Lesgelden (hoeveel en aan wie betalen)</a:t>
            </a:r>
            <a:endParaRPr lang="nl-NL" sz="1600"/>
          </a:p>
          <a:p>
            <a:pPr lvl="1"/>
            <a:r>
              <a:rPr lang="nl-NL" sz="1600" dirty="0">
                <a:latin typeface="Arial"/>
                <a:cs typeface="Arial"/>
              </a:rPr>
              <a:t>Studieboeken en licenties</a:t>
            </a:r>
          </a:p>
          <a:p>
            <a:pPr lvl="1"/>
            <a:r>
              <a:rPr lang="nl-NL" sz="1600" dirty="0">
                <a:latin typeface="Arial"/>
                <a:cs typeface="Arial"/>
              </a:rPr>
              <a:t>Studiefinanciering</a:t>
            </a:r>
          </a:p>
          <a:p>
            <a:pPr lvl="1"/>
            <a:r>
              <a:rPr lang="nl-NL" sz="1600" dirty="0">
                <a:latin typeface="Arial"/>
                <a:cs typeface="Arial"/>
              </a:rPr>
              <a:t>Schoolfondsen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In hoofdstuk 11 komen de contact gegevens. Helaas ontbreken deze nog.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38BE8EE-DEAF-4C5E-BDD2-510F375C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Arial"/>
                <a:cs typeface="Arial"/>
              </a:rPr>
              <a:t>Opleidingswijzer 11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49847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31913" y="3001963"/>
            <a:ext cx="6553200" cy="571500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nl-NL" dirty="0"/>
              <a:t>Ouder informatie avond</a:t>
            </a:r>
          </a:p>
        </p:txBody>
      </p:sp>
      <p:sp>
        <p:nvSpPr>
          <p:cNvPr id="12291" name="Tijdelijke aanduiding voor inhoud 2"/>
          <p:cNvSpPr>
            <a:spLocks noGrp="1"/>
          </p:cNvSpPr>
          <p:nvPr>
            <p:ph sz="quarter" idx="13"/>
          </p:nvPr>
        </p:nvSpPr>
        <p:spPr>
          <a:xfrm>
            <a:off x="1331913" y="3573463"/>
            <a:ext cx="6553200" cy="503237"/>
          </a:xfrm>
        </p:spPr>
        <p:txBody>
          <a:bodyPr/>
          <a:lstStyle/>
          <a:p>
            <a:r>
              <a:rPr lang="nl-NL" altLang="nl-NL" dirty="0">
                <a:latin typeface="Arial"/>
                <a:cs typeface="Arial"/>
              </a:rPr>
              <a:t>Opleidingswijzer</a:t>
            </a:r>
            <a:endParaRPr lang="nl-NL" altLang="nl-NL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062D6F90-9557-48F6-B2E9-D0FBBC54AF7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nl-NL" dirty="0"/>
              <a:t>Inhoudsopgave:</a:t>
            </a:r>
          </a:p>
          <a:p>
            <a:pPr lvl="1"/>
            <a:r>
              <a:rPr lang="nl-NL" dirty="0"/>
              <a:t>Het beroep</a:t>
            </a:r>
          </a:p>
          <a:p>
            <a:pPr lvl="1"/>
            <a:r>
              <a:rPr lang="nl-NL" dirty="0"/>
              <a:t>De opleiding</a:t>
            </a:r>
          </a:p>
          <a:p>
            <a:pPr lvl="1"/>
            <a:r>
              <a:rPr lang="nl-NL" dirty="0"/>
              <a:t>Rechten plichten en klachten</a:t>
            </a:r>
          </a:p>
          <a:p>
            <a:pPr lvl="1"/>
            <a:r>
              <a:rPr lang="nl-NL" dirty="0"/>
              <a:t>Beroepspraktijkvorming</a:t>
            </a:r>
          </a:p>
          <a:p>
            <a:pPr lvl="1"/>
            <a:r>
              <a:rPr lang="nl-NL" dirty="0"/>
              <a:t>Toetsen en studievoortgang</a:t>
            </a:r>
          </a:p>
          <a:p>
            <a:pPr lvl="1"/>
            <a:r>
              <a:rPr lang="nl-NL" dirty="0"/>
              <a:t>Examens en diplomering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38BE8EE-DEAF-4C5E-BDD2-510F375C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Opleidingswijzer 01</a:t>
            </a:r>
          </a:p>
        </p:txBody>
      </p:sp>
    </p:spTree>
    <p:extLst>
      <p:ext uri="{BB962C8B-B14F-4D97-AF65-F5344CB8AC3E}">
        <p14:creationId xmlns:p14="http://schemas.microsoft.com/office/powerpoint/2010/main" val="231791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062D6F90-9557-48F6-B2E9-D0FBBC54AF7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nl-NL" dirty="0"/>
              <a:t>Inhoudsopgave (vervolg):</a:t>
            </a:r>
          </a:p>
          <a:p>
            <a:pPr lvl="1"/>
            <a:r>
              <a:rPr lang="nl-NL" dirty="0"/>
              <a:t>Aan- en afwezigheid</a:t>
            </a:r>
          </a:p>
          <a:p>
            <a:pPr lvl="1"/>
            <a:r>
              <a:rPr lang="nl-NL" dirty="0"/>
              <a:t>Roosters, vakanties, </a:t>
            </a:r>
            <a:r>
              <a:rPr lang="nl-NL" dirty="0" err="1"/>
              <a:t>etc</a:t>
            </a:r>
            <a:endParaRPr lang="nl-NL" dirty="0"/>
          </a:p>
          <a:p>
            <a:pPr lvl="1"/>
            <a:r>
              <a:rPr lang="nl-NL" dirty="0"/>
              <a:t>Contactgegevens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38BE8EE-DEAF-4C5E-BDD2-510F375C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Opleidingswijzer 02</a:t>
            </a:r>
          </a:p>
        </p:txBody>
      </p:sp>
    </p:spTree>
    <p:extLst>
      <p:ext uri="{BB962C8B-B14F-4D97-AF65-F5344CB8AC3E}">
        <p14:creationId xmlns:p14="http://schemas.microsoft.com/office/powerpoint/2010/main" val="1774705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062D6F90-9557-48F6-B2E9-D0FBBC54AF7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nl-NL" dirty="0"/>
              <a:t>Waar te vinden:</a:t>
            </a:r>
          </a:p>
          <a:p>
            <a:endParaRPr lang="nl-NL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38BE8EE-DEAF-4C5E-BDD2-510F375C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Opleidingswijzer 03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86F0BA72-A602-4D09-A9CD-00F78E826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424" y="1870656"/>
            <a:ext cx="7579151" cy="388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330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062D6F90-9557-48F6-B2E9-D0FBBC54AF7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23850"/>
            <a:r>
              <a:rPr lang="nl-NL" dirty="0">
                <a:latin typeface="Arial"/>
                <a:cs typeface="Arial"/>
              </a:rPr>
              <a:t>Hoofdstuk 2 beschrijft het beroep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Wat houd het vak in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Welke vaardigheden / eigenschappen heb je nodig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Welke functies kan je vervullen</a:t>
            </a:r>
            <a:endParaRPr lang="nl-NL" dirty="0"/>
          </a:p>
          <a:p>
            <a:pPr marL="323850"/>
            <a:r>
              <a:rPr lang="nl-NL" dirty="0">
                <a:latin typeface="Arial"/>
                <a:cs typeface="Arial"/>
              </a:rPr>
              <a:t>Vervolgopleidingen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Meer info via </a:t>
            </a:r>
            <a:r>
              <a:rPr lang="nl-NL" dirty="0">
                <a:latin typeface="Arial"/>
                <a:cs typeface="Arial"/>
                <a:hlinkClick r:id="rId2"/>
              </a:rPr>
              <a:t>Software developer - KiesMBO</a:t>
            </a:r>
            <a:r>
              <a:rPr lang="nl-NL" dirty="0">
                <a:latin typeface="Arial"/>
                <a:cs typeface="Arial"/>
              </a:rPr>
              <a:t> (zie ook volgende pagina)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Bekijk daar het filmpje en de overige informatie</a:t>
            </a:r>
          </a:p>
          <a:p>
            <a:pPr marL="0" indent="0">
              <a:buNone/>
            </a:pPr>
            <a:endParaRPr lang="nl-NL" dirty="0">
              <a:latin typeface="Arial"/>
              <a:cs typeface="Arial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38BE8EE-DEAF-4C5E-BDD2-510F375C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Opleidingswijzer 04</a:t>
            </a:r>
          </a:p>
        </p:txBody>
      </p:sp>
    </p:spTree>
    <p:extLst>
      <p:ext uri="{BB962C8B-B14F-4D97-AF65-F5344CB8AC3E}">
        <p14:creationId xmlns:p14="http://schemas.microsoft.com/office/powerpoint/2010/main" val="1110393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5">
            <a:extLst>
              <a:ext uri="{FF2B5EF4-FFF2-40B4-BE49-F238E27FC236}">
                <a16:creationId xmlns:a16="http://schemas.microsoft.com/office/drawing/2014/main" id="{3EB9E9F2-8D32-6CD3-C16D-0FBFD609CB5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18896" y="1095843"/>
            <a:ext cx="7911186" cy="4754095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38BE8EE-DEAF-4C5E-BDD2-510F375C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Arial"/>
                <a:cs typeface="Arial"/>
              </a:rPr>
              <a:t>Opleidingswijzer 05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49458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062D6F90-9557-48F6-B2E9-D0FBBC54AF7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23850"/>
            <a:r>
              <a:rPr lang="nl-NL" dirty="0">
                <a:latin typeface="Arial"/>
                <a:cs typeface="Arial"/>
              </a:rPr>
              <a:t>Hoofdstuk 3 (de opleiding) geeft beeld van opleiding.</a:t>
            </a:r>
          </a:p>
          <a:p>
            <a:pPr marL="323850"/>
            <a:r>
              <a:rPr lang="nl-NL" dirty="0" err="1">
                <a:latin typeface="Arial"/>
                <a:cs typeface="Arial"/>
              </a:rPr>
              <a:t>Beroepsspecifieke</a:t>
            </a:r>
            <a:r>
              <a:rPr lang="nl-NL" dirty="0">
                <a:latin typeface="Arial"/>
                <a:cs typeface="Arial"/>
              </a:rPr>
              <a:t> onderdelen, profieldeel, keuzedelen staan ook in examenplan</a:t>
            </a:r>
          </a:p>
          <a:p>
            <a:pPr marL="323850"/>
            <a:r>
              <a:rPr lang="nl-NL" dirty="0">
                <a:latin typeface="Arial"/>
                <a:cs typeface="Arial"/>
              </a:rPr>
              <a:t>Onderwijstijd: 26 uur per week, bufferweek per periode met 15 lesuren.</a:t>
            </a:r>
            <a:endParaRPr lang="nl-NL" dirty="0"/>
          </a:p>
          <a:p>
            <a:pPr marL="323850"/>
            <a:r>
              <a:rPr lang="nl-NL" dirty="0">
                <a:latin typeface="Arial"/>
                <a:cs typeface="Arial"/>
              </a:rPr>
              <a:t>Opbouw opleiding belangrijk! (welke vakken; BPV (1e halfjaar 2e leerjaar; laatste halfjaar 3e leerjaar; beiden fulltime); </a:t>
            </a:r>
            <a:endParaRPr lang="nl-NL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38BE8EE-DEAF-4C5E-BDD2-510F375C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Arial"/>
                <a:cs typeface="Arial"/>
              </a:rPr>
              <a:t>Opleidingswijzer 06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78704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4" descr="Afbeelding met tafel&#10;&#10;Automatisch gegenereerde beschrijving">
            <a:extLst>
              <a:ext uri="{FF2B5EF4-FFF2-40B4-BE49-F238E27FC236}">
                <a16:creationId xmlns:a16="http://schemas.microsoft.com/office/drawing/2014/main" id="{8C816A84-CBBA-B390-AB9C-C4CEC3A4C94A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07189" y="1185490"/>
            <a:ext cx="6177717" cy="4716742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38BE8EE-DEAF-4C5E-BDD2-510F375C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Arial"/>
                <a:cs typeface="Arial"/>
              </a:rPr>
              <a:t>Opleidingswijzer 07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0164504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sjabloon IT_" id="{AD91BE38-1863-4947-A9CD-72AE13C264B3}" vid="{8CFF8A56-5559-41C6-A46F-DB9F28FE6C40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BE5122C45EEA543B862F2DC6895426C" ma:contentTypeVersion="13" ma:contentTypeDescription="Een nieuw document maken." ma:contentTypeScope="" ma:versionID="4f50612dfade294a6f5c0f2e0d2db3f3">
  <xsd:schema xmlns:xsd="http://www.w3.org/2001/XMLSchema" xmlns:xs="http://www.w3.org/2001/XMLSchema" xmlns:p="http://schemas.microsoft.com/office/2006/metadata/properties" xmlns:ns3="572daac1-a87f-41f2-9e05-d686613d6a4f" xmlns:ns4="778421ad-5fb6-4160-80e0-03741bd4de45" targetNamespace="http://schemas.microsoft.com/office/2006/metadata/properties" ma:root="true" ma:fieldsID="e53c21e6abafd344ee832abe6c99a64c" ns3:_="" ns4:_="">
    <xsd:import namespace="572daac1-a87f-41f2-9e05-d686613d6a4f"/>
    <xsd:import namespace="778421ad-5fb6-4160-80e0-03741bd4de4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AutoKeyPoints" minOccurs="0"/>
                <xsd:element ref="ns4:MediaServiceKeyPoints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2daac1-a87f-41f2-9e05-d686613d6a4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int-hash delen" ma:description="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8421ad-5fb6-4160-80e0-03741bd4de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572daac1-a87f-41f2-9e05-d686613d6a4f">
      <UserInfo>
        <DisplayName/>
        <AccountId xsi:nil="true"/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2035E06-6F69-402C-A627-07E689DD17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72daac1-a87f-41f2-9e05-d686613d6a4f"/>
    <ds:schemaRef ds:uri="778421ad-5fb6-4160-80e0-03741bd4de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1D77DE-2180-4327-A3B7-B3476305A198}">
  <ds:schemaRefs>
    <ds:schemaRef ds:uri="http://www.w3.org/XML/1998/namespace"/>
    <ds:schemaRef ds:uri="778421ad-5fb6-4160-80e0-03741bd4de45"/>
    <ds:schemaRef ds:uri="http://purl.org/dc/elements/1.1/"/>
    <ds:schemaRef ds:uri="http://purl.org/dc/terms/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572daac1-a87f-41f2-9e05-d686613d6a4f"/>
  </ds:schemaRefs>
</ds:datastoreItem>
</file>

<file path=customXml/itemProps3.xml><?xml version="1.0" encoding="utf-8"?>
<ds:datastoreItem xmlns:ds="http://schemas.openxmlformats.org/officeDocument/2006/customXml" ds:itemID="{6D69B06E-F0B8-4EF9-9386-73A1CA7FB2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Powerpointsjabloon IT &amp; Online</Template>
  <TotalTime>2171</TotalTime>
  <Words>487</Words>
  <Application>Microsoft Office PowerPoint</Application>
  <PresentationFormat>Diavoorstelling (4:3)</PresentationFormat>
  <Paragraphs>125</Paragraphs>
  <Slides>14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5" baseType="lpstr">
      <vt:lpstr>Kantoorthema</vt:lpstr>
      <vt:lpstr>PowerPoint-presentatie</vt:lpstr>
      <vt:lpstr>Ouder informatie avond</vt:lpstr>
      <vt:lpstr>Opleidingswijzer 01</vt:lpstr>
      <vt:lpstr>Opleidingswijzer 02</vt:lpstr>
      <vt:lpstr>Opleidingswijzer 03</vt:lpstr>
      <vt:lpstr>Opleidingswijzer 04</vt:lpstr>
      <vt:lpstr>Opleidingswijzer 05</vt:lpstr>
      <vt:lpstr>Opleidingswijzer 06</vt:lpstr>
      <vt:lpstr>Opleidingswijzer 07</vt:lpstr>
      <vt:lpstr>Opleidingswijzer 08</vt:lpstr>
      <vt:lpstr>Opleidingswijzer 09</vt:lpstr>
      <vt:lpstr>Opleidingswijzer 10</vt:lpstr>
      <vt:lpstr>Opleidingswijzer 11</vt:lpstr>
      <vt:lpstr>PowerPoint-presentatie</vt:lpstr>
    </vt:vector>
  </TitlesOfParts>
  <Company>Albeda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Pete Berkhout</dc:creator>
  <cp:lastModifiedBy>Pete Berkhout</cp:lastModifiedBy>
  <cp:revision>497</cp:revision>
  <dcterms:created xsi:type="dcterms:W3CDTF">2019-03-05T14:21:38Z</dcterms:created>
  <dcterms:modified xsi:type="dcterms:W3CDTF">2022-10-12T14:12:26Z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0x0101004BE5122C45EEA543B862F2DC6895426C</vt:lpwstr>
  </property>
  <property fmtid="{D5CDD505-2E9C-101B-9397-08002B2CF9AE}" pid="3" name="_dlc_DocIdItemGuid">
    <vt:lpwstr>3f7e183d-5714-479c-8a00-fe04da83dcee</vt:lpwstr>
  </property>
</Properties>
</file>

<file path=docProps/thumbnail.jpeg>
</file>